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sldIdLst>
    <p:sldId id="256" r:id="rId7"/>
    <p:sldId id="340" r:id="rId8"/>
    <p:sldId id="341" r:id="rId9"/>
    <p:sldId id="335" r:id="rId10"/>
    <p:sldId id="342" r:id="rId11"/>
    <p:sldId id="343" r:id="rId12"/>
    <p:sldId id="344" r:id="rId13"/>
    <p:sldId id="345" r:id="rId14"/>
    <p:sldId id="336" r:id="rId15"/>
    <p:sldId id="346" r:id="rId16"/>
    <p:sldId id="353" r:id="rId17"/>
    <p:sldId id="347" r:id="rId18"/>
    <p:sldId id="337" r:id="rId19"/>
    <p:sldId id="349" r:id="rId20"/>
    <p:sldId id="351" r:id="rId21"/>
    <p:sldId id="352" r:id="rId22"/>
    <p:sldId id="350" r:id="rId23"/>
    <p:sldId id="348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CC"/>
    <a:srgbClr val="FFFF00"/>
    <a:srgbClr val="006600"/>
    <a:srgbClr val="CCFF33"/>
    <a:srgbClr val="FFFF66"/>
    <a:srgbClr val="D6009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2"/>
    <p:restoredTop sz="94660"/>
  </p:normalViewPr>
  <p:slideViewPr>
    <p:cSldViewPr showGuides="1">
      <p:cViewPr varScale="1">
        <p:scale>
          <a:sx n="102" d="100"/>
          <a:sy n="102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225EDF-90D7-49E0-9828-61450543F75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83465-E12D-43AE-82F1-BCABED987E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AD1DF4-168E-4336-8C25-6DAE9A46653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B0A97F-9FA3-44C2-B9A4-E33847955F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F8E40-10C1-434E-892E-3A9D8800C8B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esktop\nh&#7841;c%20giao%20th&#244;ng\d&#7841;y%20h&#225;t\%5bKaraoke%5d%20&#272;i%20Xe%20L&#7917;a%20&#9835;%20Ca%20Nh&#7841;c%20Thi&#7871;u%20Nhi%20Vui%20Nh&#7897;n%20Cho%20B&#233;%20(1)%20(mp3cut.net).m4a" TargetMode="External"/><Relationship Id="rId3" Type="http://schemas.openxmlformats.org/officeDocument/2006/relationships/audio" Target="file:///C:\Users\Admin\Desktop\nh&#7841;c%20giao%20th&#244;ng\d&#7841;y%20h&#225;t\%5bKaraoke%5d%20&#272;i%20Xe%20L&#7917;a%20&#9835;%20Ca%20Nh&#7841;c%20Thi&#7871;u%20Nhi%20Vui%20Nh&#7897;n%20Cho%20B&#233;%20(1)%20(mp3cut.net).m4a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microsoft.com/office/2007/relationships/media" Target="file:///Q:\mua%20he%20den.mp3" TargetMode="External"/><Relationship Id="rId2" Type="http://schemas.openxmlformats.org/officeDocument/2006/relationships/audio" Target="file:///Q:\mua%20he%20den.mp3" TargetMode="Externa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ownloads\Em%20&#272;i%20Ch&#417;i%20Thuy&#7873;n%20-%20Nh&#7841;c%20Thi&#7871;u%20Nhi%20Karaoke%20Dlkara%20(mp3cut%20(mp3cut.net).m4a" TargetMode="External"/><Relationship Id="rId3" Type="http://schemas.openxmlformats.org/officeDocument/2006/relationships/audio" Target="file:///C:\Users\Admin\Downloads\Em%20&#272;i%20Ch&#417;i%20Thuy&#7873;n%20-%20Nh&#7841;c%20Thi&#7871;u%20Nhi%20Karaoke%20Dlkara%20(mp3cut%20(mp3cut.net).m4a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esktop\nh&#7841;c%20giao%20th&#244;ng\BanOiCoBietBeat-DangCapNhat.mp3" TargetMode="External"/><Relationship Id="rId3" Type="http://schemas.openxmlformats.org/officeDocument/2006/relationships/audio" Target="file:///C:\Users\Admin\Desktop\nh&#7841;c%20giao%20th&#244;ng\BanOiCoBietBeat-DangCapNhat.mp3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esktop\nh&#7841;c%20giao%20th&#244;ng\EmDiQuaNgaTuDuongPho-DangCapNhat_4bkda.mp3" TargetMode="External"/><Relationship Id="rId3" Type="http://schemas.openxmlformats.org/officeDocument/2006/relationships/audio" Target="file:///C:\Users\Admin\Desktop\nh&#7841;c%20giao%20th&#244;ng\EmDiQuaNgaTuDuongPho-DangCapNhat_4bkda.mp3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esktop\nh&#7841;c%20giao%20th&#244;ng\DiDuongEmNho-V.A-2631758.mp3" TargetMode="External"/><Relationship Id="rId3" Type="http://schemas.openxmlformats.org/officeDocument/2006/relationships/audio" Target="file:///C:\Users\Admin\Desktop\nh&#7841;c%20giao%20th&#244;ng\DiDuongEmNho-V.A-2631758.mp3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esktop\nh&#7841;c%20giao%20th&#244;ng\DoanTauNhoXiu-V.A-2616180.mp3" TargetMode="External"/><Relationship Id="rId3" Type="http://schemas.openxmlformats.org/officeDocument/2006/relationships/audio" Target="file:///C:\Users\Admin\Desktop\nh&#7841;c%20giao%20th&#244;ng\DoanTauNhoXiu-V.A-2616180.mp3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microsoft.com/office/2007/relationships/media" Target="file:///Q:\mua%20he%20den.mp3" TargetMode="External"/><Relationship Id="rId2" Type="http://schemas.openxmlformats.org/officeDocument/2006/relationships/audio" Target="file:///Q:\mua%20he%20den.mp3" TargetMode="Externa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ownloads\Em%20&#272;i%20Ch&#417;i%20Thuy&#7873;n%20-%20Nh&#7841;c%20Thi&#7871;u%20Nhi%20Karaoke%20Dlkara%20(mp3cut%20(mp3cut.net).m4a" TargetMode="External"/><Relationship Id="rId3" Type="http://schemas.openxmlformats.org/officeDocument/2006/relationships/audio" Target="file:///C:\Users\Admin\Downloads\Em%20&#272;i%20Ch&#417;i%20Thuy&#7873;n%20-%20Nh&#7841;c%20Thi&#7871;u%20Nhi%20Karaoke%20Dlkara%20(mp3cut%20(mp3cut.net).m4a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ownloads\Em%20&#272;i%20Ch&#417;i%20Thuy&#7873;n%20-%20Nh&#7841;c%20Thi&#7871;u%20Nhi%20Karaoke%20Dlkara%20(mp3cut%20(mp3cut.net).m4a" TargetMode="External"/><Relationship Id="rId3" Type="http://schemas.openxmlformats.org/officeDocument/2006/relationships/audio" Target="file:///C:\Users\Admin\Downloads\Em%20&#272;i%20Ch&#417;i%20Thuy&#7873;n%20-%20Nh&#7841;c%20Thi&#7871;u%20Nhi%20Karaoke%20Dlkara%20(mp3cut%20(mp3cut.net).m4a" TargetMode="Externa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3" Type="http://schemas.microsoft.com/office/2007/relationships/media" Target="file:///Q:\mua%20he%20den.mp3" TargetMode="External"/><Relationship Id="rId2" Type="http://schemas.openxmlformats.org/officeDocument/2006/relationships/audio" Target="file:///Q:\mua%20he%20den.mp3" TargetMode="Externa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media" Target="file:///C:\Users\Admin\Desktop\nh&#7841;c%20giao%20th&#244;ng\d&#7841;y%20h&#225;t\%5bKaraoke%5d%20&#272;i%20Xe%20L&#7917;a%20&#9835;%20Ca%20Nh&#7841;c%20Thi&#7871;u%20Nhi%20Vui%20Nh&#7897;n%20Cho%20B&#233;%20(1)%20(mp3cut.net).m4a" TargetMode="External"/><Relationship Id="rId3" Type="http://schemas.openxmlformats.org/officeDocument/2006/relationships/audio" Target="file:///C:\Users\Admin\Desktop\nh&#7841;c%20giao%20th&#244;ng\d&#7841;y%20h&#225;t\%5bKaraoke%5d%20&#272;i%20Xe%20L&#7917;a%20&#9835;%20Ca%20Nh&#7841;c%20Thi&#7871;u%20Nhi%20Vui%20Nh&#7897;n%20Cho%20B&#233;%20(1)%20(mp3cut.net).m4a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WordArt 7"/>
          <p:cNvSpPr>
            <a:spLocks noTextEdit="1"/>
          </p:cNvSpPr>
          <p:nvPr/>
        </p:nvSpPr>
        <p:spPr>
          <a:xfrm>
            <a:off x="2209800" y="1524000"/>
            <a:ext cx="4057650" cy="838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Lĩnh vực phát triển thẩm mỹ</a:t>
            </a:r>
            <a:endParaRPr lang="en-US" sz="3600">
              <a:ln w="9525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7" name="WordArt 8"/>
          <p:cNvSpPr>
            <a:spLocks noTextEdit="1"/>
          </p:cNvSpPr>
          <p:nvPr/>
        </p:nvSpPr>
        <p:spPr>
          <a:xfrm>
            <a:off x="2438400" y="2590800"/>
            <a:ext cx="35385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Hoạt động: Âm nhạc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4" name="WordArt 9"/>
          <p:cNvSpPr>
            <a:spLocks noChangeArrowheads="1" noChangeShapeType="1" noTextEdit="1"/>
          </p:cNvSpPr>
          <p:nvPr/>
        </p:nvSpPr>
        <p:spPr bwMode="auto">
          <a:xfrm>
            <a:off x="685800" y="3343276"/>
            <a:ext cx="7543800" cy="2752724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Dạy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hát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“</a:t>
            </a:r>
            <a:r>
              <a:rPr kumimoji="0" lang="vi-VN" alt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Tạm biệt búp bê thân yêu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”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Nghe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hát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“</a:t>
            </a:r>
            <a:r>
              <a:rPr kumimoji="0" lang="vi-VN" alt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Ngày đầu tiên đi học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”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TCÂN: Ai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nhanh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nhất</a:t>
            </a:r>
            <a:endParaRPr kumimoji="0" lang="en-US" sz="3600" b="0" i="0" u="none" strike="noStrike" kern="10" cap="none" spc="0" normalizeH="0" baseline="0" noProof="0" dirty="0" smtClean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Lớp</a:t>
            </a:r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: </a:t>
            </a:r>
            <a:r>
              <a:rPr kumimoji="0" lang="en-US" sz="3600" b="0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lá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1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Người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thực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hiện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Nguyễn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Thị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Trang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59" name="Text Box 11"/>
          <p:cNvSpPr txBox="1"/>
          <p:nvPr/>
        </p:nvSpPr>
        <p:spPr>
          <a:xfrm>
            <a:off x="13258800" y="9906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CHÀO MỪNG CÁC CÔ VỀ THĂM LỚP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0" name="Text Box 12"/>
          <p:cNvSpPr txBox="1"/>
          <p:nvPr/>
        </p:nvSpPr>
        <p:spPr>
          <a:xfrm>
            <a:off x="1466850" y="1568450"/>
            <a:ext cx="62484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9900"/>
                </a:solidFill>
              </a:rPr>
              <a:t>Bài hát </a:t>
            </a:r>
            <a:r>
              <a:rPr lang="vi-VN" altLang="en-US" sz="2800" b="1" dirty="0">
                <a:solidFill>
                  <a:srgbClr val="009900"/>
                </a:solidFill>
              </a:rPr>
              <a:t>nói về điều gì?</a:t>
            </a:r>
            <a:endParaRPr lang="en-US" altLang="en-US" sz="2800" b="1" dirty="0">
              <a:solidFill>
                <a:srgbClr val="009900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Bài hát “</a:t>
            </a:r>
            <a:r>
              <a:rPr lang="vi-VN" altLang="en-US" sz="2800" b="1" i="1" dirty="0">
                <a:solidFill>
                  <a:srgbClr val="FF0000"/>
                </a:solidFill>
              </a:rPr>
              <a:t>Ngày đầu tiên đi học” nói về một bạn nhỏ ngày đầu đến lớp còn nhút </a:t>
            </a:r>
            <a:r>
              <a:rPr lang="vi-VN" altLang="en-US" sz="2800" b="1" i="1" dirty="0">
                <a:solidFill>
                  <a:srgbClr val="FF0000"/>
                </a:solidFill>
              </a:rPr>
              <a:t>nhát.</a:t>
            </a:r>
            <a:endParaRPr lang="vi-VN" alt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5365" name="Picture 19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962275" y="-27305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20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00700" y="-395287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21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624513" y="541020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22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2895600" y="5373688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29" descr="hoatr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0"/>
            <a:ext cx="1447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30" descr="hoatr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410200"/>
            <a:ext cx="1600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31" descr="hoatr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257800"/>
            <a:ext cx="1447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32" descr="hoatr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0"/>
            <a:ext cx="1600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33" descr="Stripes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352800" y="3352800"/>
            <a:ext cx="6858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34" descr="Stripes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5638800" y="3352800"/>
            <a:ext cx="6858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39" descr="Fireworks-06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700" y="2997200"/>
            <a:ext cx="2209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40" descr="Fireworks-09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3738" y="619125"/>
            <a:ext cx="26162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42" descr="Fireworks-09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524000"/>
            <a:ext cx="25431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Picture 43" descr="Fireworks-06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73400"/>
            <a:ext cx="2209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700" y="2286000"/>
            <a:ext cx="762000" cy="171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281238"/>
            <a:ext cx="762000" cy="1712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34 0.00671 L -1.35834 -0.00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00" y="-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en-US" dirty="0"/>
              <a:t>++++++++++++++</a:t>
            </a:r>
            <a:endParaRPr lang="en-US" altLang="en-US" dirty="0"/>
          </a:p>
        </p:txBody>
      </p:sp>
      <p:pic>
        <p:nvPicPr>
          <p:cNvPr id="16387" name="Yến Nhi – Màu Hoa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3886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389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6390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16391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5" y="319088"/>
            <a:ext cx="5683250" cy="583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[Karaoke] Đi Xe Lửa ♫ Ca Nhạc Thiếu Nhi Vui Nhộn Cho Bé (1) (mp3cut.net)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267200" y="3557588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22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4938C8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1" name="WordArt 5"/>
          <p:cNvSpPr>
            <a:spLocks noTextEdit="1"/>
          </p:cNvSpPr>
          <p:nvPr/>
        </p:nvSpPr>
        <p:spPr>
          <a:xfrm>
            <a:off x="1676400" y="1524000"/>
            <a:ext cx="52959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TCÂN</a:t>
            </a:r>
            <a:endParaRPr lang="en-US" sz="3600">
              <a:ln w="9525" cap="sq" cmpd="sng">
                <a:solidFill>
                  <a:srgbClr val="66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“Ai nhanh nhất”</a:t>
            </a:r>
            <a:endParaRPr lang="en-US" sz="3600">
              <a:ln w="9525" cap="sq" cmpd="sng">
                <a:solidFill>
                  <a:srgbClr val="66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06" name="mua he d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58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Bé Bào Ngư – Sắp Đến Tết Rồi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41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8436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8437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8438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62000"/>
            <a:ext cx="5559425" cy="555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Em Đi Chơi Thuyền - Nhạc Thiếu Nhi Karaoke Dlkara (mp3cut (mp3cut.net)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600200" y="3233738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Bé Bào Ngư – Sắp Đến Tết Rồi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41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460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461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19462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62000"/>
            <a:ext cx="5559425" cy="555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BanOiCoBietBeat-DangCapNh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209800" y="3048000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Bé Bào Ngư – Sắp Đến Tết Rồi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41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484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485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20486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62000"/>
            <a:ext cx="5559425" cy="555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EmDiQuaNgaTuDuongPho-DangCapNhat_4bkd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133600" y="3352800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Bé Bào Ngư – Sắp Đến Tết Rồi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41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508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1509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21510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62000"/>
            <a:ext cx="5559425" cy="555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DiDuongEmNho-V.A-2631758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981200" y="3352800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Bé Bào Ngư – Sắp Đến Tết Rồi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4419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2532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2533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22534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62000"/>
            <a:ext cx="5559425" cy="555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DoanTauNhoXiu-V.A-2616180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1524000" y="3352800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23556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-3048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WordArt 5"/>
          <p:cNvSpPr>
            <a:spLocks noTextEdit="1"/>
          </p:cNvSpPr>
          <p:nvPr/>
        </p:nvSpPr>
        <p:spPr>
          <a:xfrm rot="223787">
            <a:off x="1270000" y="1674813"/>
            <a:ext cx="6248400" cy="2667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19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XIN CHÂN THÀNH CẢM ƠN</a:t>
            </a:r>
            <a:endParaRPr lang="en-US" sz="3600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059" name="Text Box 11"/>
          <p:cNvSpPr txBox="1"/>
          <p:nvPr/>
        </p:nvSpPr>
        <p:spPr>
          <a:xfrm>
            <a:off x="13258800" y="990600"/>
            <a:ext cx="716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CHÀO MỪNG CÁC CÔ VỀ THĂM LỚP</a:t>
            </a:r>
            <a:endParaRPr lang="en-US" altLang="en-US" sz="28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3" name="Picture 19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962275" y="-27305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20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600700" y="-395287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21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624513" y="5410200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22" descr="659204qfhni5vgx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2895600" y="5373688"/>
            <a:ext cx="762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29" descr="hoatr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0"/>
            <a:ext cx="1447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30" descr="hoatr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410200"/>
            <a:ext cx="1600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31" descr="hoatr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257800"/>
            <a:ext cx="1447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32" descr="hoatr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0"/>
            <a:ext cx="1600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33" descr="Stripes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352800" y="3352800"/>
            <a:ext cx="6858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34" descr="Stripes-02-ju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5638800" y="3352800"/>
            <a:ext cx="6858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39" descr="Fireworks-06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700" y="2997200"/>
            <a:ext cx="2209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40" descr="Fireworks-09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150" y="69850"/>
            <a:ext cx="2616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42" descr="Fireworks-09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524000"/>
            <a:ext cx="2543175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43" descr="Fireworks-06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73400"/>
            <a:ext cx="2209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700" y="2286000"/>
            <a:ext cx="762000" cy="171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" y="2281238"/>
            <a:ext cx="762000" cy="17129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1796415" y="2255520"/>
          <a:ext cx="5869305" cy="1382395"/>
        </p:xfrm>
        <a:graphic>
          <a:graphicData uri="http://schemas.openxmlformats.org/drawingml/2006/table">
            <a:tbl>
              <a:tblPr/>
              <a:tblGrid>
                <a:gridCol w="5869305"/>
              </a:tblGrid>
              <a:tr h="138239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vi-VN" altLang="pt-BR" sz="4000" b="0">
                          <a:solidFill>
                            <a:schemeClr val="accent2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các con hãy kể tên</a:t>
                      </a:r>
                      <a:r>
                        <a:rPr lang="vi-VN" altLang="pt-BR" sz="4000" b="1">
                          <a:solidFill>
                            <a:schemeClr val="accent2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pt-BR" sz="4000">
                          <a:solidFill>
                            <a:schemeClr val="accent2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trường tiểu học và một số đồ dùng học tập lớp 1</a:t>
                      </a:r>
                      <a:r>
                        <a:rPr lang="vi-VN" altLang="pt-BR" sz="4000">
                          <a:solidFill>
                            <a:schemeClr val="accent2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mà con biết</a:t>
                      </a:r>
                      <a:r>
                        <a:rPr lang="vi-VN" altLang="pt-BR" sz="400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endParaRPr lang="vi-VN" altLang="pt-BR" sz="4000">
                        <a:solidFill>
                          <a:srgbClr val="FF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3500" marR="63500" marT="0" marB="0" anchor="t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34 0.00671 L -1.35834 -0.00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22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4938C8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5" name="WordArt 5"/>
          <p:cNvSpPr>
            <a:spLocks noTextEdit="1"/>
          </p:cNvSpPr>
          <p:nvPr/>
        </p:nvSpPr>
        <p:spPr>
          <a:xfrm>
            <a:off x="1676400" y="1524000"/>
            <a:ext cx="52959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 hát </a:t>
            </a:r>
            <a:endParaRPr lang="en-US" sz="3600">
              <a:ln w="9525" cap="sq" cmpd="sng">
                <a:solidFill>
                  <a:srgbClr val="66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alt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 biệt búp bê thân </a:t>
            </a:r>
            <a:r>
              <a:rPr lang="vi-VN" alt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endParaRPr lang="vi-VN" altLang="en-US" sz="3600">
              <a:ln w="9525" cap="sq" cmpd="sng">
                <a:solidFill>
                  <a:srgbClr val="66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06" name="mua he d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58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en-US" dirty="0"/>
              <a:t>+</a:t>
            </a:r>
            <a:endParaRPr lang="en-US" altLang="en-US" dirty="0"/>
          </a:p>
        </p:txBody>
      </p:sp>
      <p:pic>
        <p:nvPicPr>
          <p:cNvPr id="9219" name="Picture 2" descr="Káº¿t quáº£ hÃ¬nh áº£nh cho hÃ¬nh áº£nh ná»t nháº¡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25331">
            <a:off x="1544638" y="523875"/>
            <a:ext cx="4659312" cy="528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Mua-xuan-HÌNH-MINH-HỌA-THEO-LỜI-BÀI-HÁT-mp3cut.net.m4a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0022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Em Đi Chơi Thuyền - Nhạc Thiếu Nhi Karaoke Dlkara (mp3cut (mp3cut.net)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267200" y="3557588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0244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4763" y="-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295399" y="2967335"/>
            <a:ext cx="6019801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vừa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xong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nhạc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sỹ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thấy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điệu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điều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gì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1268" name="Picture 2" descr="EJ023"/>
          <p:cNvPicPr>
            <a:picLocks noChangeAspect="1"/>
          </p:cNvPicPr>
          <p:nvPr/>
        </p:nvPicPr>
        <p:blipFill>
          <a:blip r:embed="rId1"/>
          <a:srcRect l="10834" t="5556" r="5833" b="3333"/>
          <a:stretch>
            <a:fillRect/>
          </a:stretch>
        </p:blipFill>
        <p:spPr>
          <a:xfrm>
            <a:off x="0" y="-793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143000" y="1671682"/>
            <a:ext cx="65532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0" marR="0" lvl="0" indent="-685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hát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nói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nhỏ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thuyền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thảo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cầm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viên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rất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mẹ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dặn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thuyền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ngồi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yên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đùa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nghịch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đấy</a:t>
            </a:r>
            <a:r>
              <a:rPr kumimoji="0" lang="en-US" sz="3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0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en-US" dirty="0"/>
              <a:t>+</a:t>
            </a:r>
            <a:endParaRPr lang="en-US" altLang="en-US" dirty="0"/>
          </a:p>
        </p:txBody>
      </p:sp>
      <p:pic>
        <p:nvPicPr>
          <p:cNvPr id="12291" name="Picture 2" descr="Káº¿t quáº£ hÃ¬nh áº£nh cho hÃ¬nh áº£nh ná»t nháº¡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25331">
            <a:off x="1544638" y="523875"/>
            <a:ext cx="4659312" cy="528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Mua-xuan-HÌNH-MINH-HỌA-THEO-LỜI-BÀI-HÁT-mp3cut.net.m4a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0022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Em Đi Chơi Thuyền - Nhạc Thiếu Nhi Karaoke Dlkara (mp3cut (mp3cut.net)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267200" y="3557588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22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4938C8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5" name="WordArt 5"/>
          <p:cNvSpPr>
            <a:spLocks noTextEdit="1"/>
          </p:cNvSpPr>
          <p:nvPr/>
        </p:nvSpPr>
        <p:spPr>
          <a:xfrm>
            <a:off x="1676400" y="1524000"/>
            <a:ext cx="52959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  hát </a:t>
            </a:r>
            <a:endParaRPr lang="en-US" sz="3600">
              <a:ln w="9525" cap="sq" cmpd="sng">
                <a:solidFill>
                  <a:srgbClr val="66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vi-VN" alt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 đầu tiên đi học</a:t>
            </a:r>
            <a:r>
              <a:rPr lang="en-US" sz="3600">
                <a:ln w="9525" cap="sq" cmpd="sng">
                  <a:solidFill>
                    <a:srgbClr val="66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>
              <a:ln w="9525" cap="sq" cmpd="sng">
                <a:solidFill>
                  <a:srgbClr val="66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06" name="mua he d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258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en-US" dirty="0"/>
              <a:t>++++++++++++++</a:t>
            </a:r>
            <a:endParaRPr lang="en-US" altLang="en-US" dirty="0"/>
          </a:p>
        </p:txBody>
      </p:sp>
      <p:pic>
        <p:nvPicPr>
          <p:cNvPr id="14339" name="Yến Nhi – Màu Hoa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3886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2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4341" name="AutoShape 4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4342" name="AutoShape 6" descr="Káº¿t quáº£ hÃ¬nh áº£nh cho hÃ¬nh áº£nh ná»t nháº¡c mÃ u xanh"/>
          <p:cNvSpPr>
            <a:spLocks noChangeAspect="1"/>
          </p:cNvSpPr>
          <p:nvPr/>
        </p:nvSpPr>
        <p:spPr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14343" name="Picture 8" descr="Káº¿t quáº£ hÃ¬nh áº£nh cho hÃ¬nh áº£nh ná»t nháº¡c mÃ u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5" y="319088"/>
            <a:ext cx="5683250" cy="583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[Karaoke] Đi Xe Lửa ♫ Ca Nhạc Thiếu Nhi Vui Nhộn Cho Bé (1) (mp3cut.net)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267200" y="3557588"/>
            <a:ext cx="609600" cy="609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WPS Presentation</Application>
  <PresentationFormat>On-screen Show (4:3)</PresentationFormat>
  <Paragraphs>45</Paragraphs>
  <Slides>18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Times New Roman</vt:lpstr>
      <vt:lpstr>Arial</vt:lpstr>
      <vt:lpstr>Microsoft YaHei</vt:lpstr>
      <vt:lpstr>Arial Unicode MS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98</cp:revision>
  <dcterms:created xsi:type="dcterms:W3CDTF">2016-01-22T13:05:18Z</dcterms:created>
  <dcterms:modified xsi:type="dcterms:W3CDTF">2026-05-18T14:27:38Z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1033-12.1.0.26372</vt:lpwstr>
  </property>
  <property fmtid="{D5CDD505-2E9C-101B-9397-08002B2CF9AE}" pid="3" name="ICV">
    <vt:lpwstr>E1F8C2BE82614E4CA59F5FDC7AD86CE6_13</vt:lpwstr>
  </property>
</Properties>
</file>