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wmf" ContentType="image/x-w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322" r:id="rId8"/>
    <p:sldId id="321" r:id="rId9"/>
    <p:sldId id="320" r:id="rId10"/>
    <p:sldId id="266" r:id="rId11"/>
    <p:sldId id="267" r:id="rId12"/>
    <p:sldId id="324" r:id="rId13"/>
    <p:sldId id="269" r:id="rId14"/>
    <p:sldId id="326" r:id="rId15"/>
    <p:sldId id="328" r:id="rId16"/>
    <p:sldId id="330" r:id="rId17"/>
    <p:sldId id="332" r:id="rId18"/>
    <p:sldId id="334" r:id="rId19"/>
    <p:sldId id="340" r:id="rId20"/>
    <p:sldId id="343" r:id="rId21"/>
    <p:sldId id="374" r:id="rId22"/>
    <p:sldId id="388" r:id="rId23"/>
    <p:sldId id="389" r:id="rId24"/>
    <p:sldId id="276" r:id="rId25"/>
    <p:sldId id="345" r:id="rId26"/>
    <p:sldId id="278" r:id="rId27"/>
    <p:sldId id="279" r:id="rId28"/>
    <p:sldId id="347" r:id="rId29"/>
    <p:sldId id="349" r:id="rId30"/>
    <p:sldId id="351" r:id="rId31"/>
    <p:sldId id="353" r:id="rId32"/>
    <p:sldId id="285" r:id="rId33"/>
    <p:sldId id="355" r:id="rId34"/>
    <p:sldId id="357" r:id="rId35"/>
    <p:sldId id="359" r:id="rId36"/>
    <p:sldId id="361" r:id="rId37"/>
    <p:sldId id="363" r:id="rId38"/>
    <p:sldId id="365" r:id="rId39"/>
    <p:sldId id="367" r:id="rId40"/>
    <p:sldId id="369" r:id="rId41"/>
    <p:sldId id="371" r:id="rId42"/>
    <p:sldId id="375" r:id="rId43"/>
    <p:sldId id="377" r:id="rId44"/>
    <p:sldId id="379" r:id="rId45"/>
    <p:sldId id="381" r:id="rId46"/>
    <p:sldId id="290" r:id="rId47"/>
    <p:sldId id="385" r:id="rId48"/>
    <p:sldId id="293" r:id="rId49"/>
    <p:sldId id="294" r:id="rId50"/>
    <p:sldId id="295" r:id="rId51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782"/>
    <p:restoredTop sz="94660"/>
  </p:normalViewPr>
  <p:slideViewPr>
    <p:cSldViewPr showGuides="1">
      <p:cViewPr varScale="1">
        <p:scale>
          <a:sx n="52" d="100"/>
          <a:sy n="52" d="100"/>
        </p:scale>
        <p:origin x="1584" y="40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4" Type="http://schemas.openxmlformats.org/officeDocument/2006/relationships/tableStyles" Target="tableStyles.xml"/><Relationship Id="rId53" Type="http://schemas.openxmlformats.org/officeDocument/2006/relationships/viewProps" Target="viewProps.xml"/><Relationship Id="rId52" Type="http://schemas.openxmlformats.org/officeDocument/2006/relationships/presProps" Target="presProps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GI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image" Target="../media/image32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6" Type="http://schemas.microsoft.com/office/2007/relationships/media" Target="file:///D:\QUYNH%20ANH%20(H)\con%20ga\am%2011.wav" TargetMode="External"/><Relationship Id="rId5" Type="http://schemas.openxmlformats.org/officeDocument/2006/relationships/audio" Target="file:///D:\QUYNH%20ANH%20(H)\con%20ga\am%2011.wav" TargetMode="External"/><Relationship Id="rId4" Type="http://schemas.openxmlformats.org/officeDocument/2006/relationships/image" Target="../media/image38.jpeg"/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6" Type="http://schemas.microsoft.com/office/2007/relationships/media" Target="file:///D:\QUYNH%20ANH%20(H)\con%20ga\am%2011.wav" TargetMode="External"/><Relationship Id="rId5" Type="http://schemas.openxmlformats.org/officeDocument/2006/relationships/audio" Target="file:///D:\QUYNH%20ANH%20(H)\con%20ga\am%2011.wav" TargetMode="External"/><Relationship Id="rId4" Type="http://schemas.openxmlformats.org/officeDocument/2006/relationships/image" Target="../media/image38.jpeg"/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6" Type="http://schemas.microsoft.com/office/2007/relationships/media" Target="file:///D:\QUYNH%20ANH%20(H)\con%20ga\am%2011.wav" TargetMode="External"/><Relationship Id="rId5" Type="http://schemas.openxmlformats.org/officeDocument/2006/relationships/audio" Target="file:///D:\QUYNH%20ANH%20(H)\con%20ga\am%2011.wav" TargetMode="External"/><Relationship Id="rId4" Type="http://schemas.openxmlformats.org/officeDocument/2006/relationships/image" Target="../media/image38.jpeg"/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GIF"/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6" Type="http://schemas.microsoft.com/office/2007/relationships/media" Target="file:///D:\QUYNH%20ANH%20(H)\con%20ga\am%2011.wav" TargetMode="External"/><Relationship Id="rId5" Type="http://schemas.openxmlformats.org/officeDocument/2006/relationships/audio" Target="file:///D:\QUYNH%20ANH%20(H)\con%20ga\am%2011.wav" TargetMode="External"/><Relationship Id="rId4" Type="http://schemas.openxmlformats.org/officeDocument/2006/relationships/image" Target="../media/image38.jpeg"/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6" Type="http://schemas.microsoft.com/office/2007/relationships/media" Target="file:///D:\QUYNH%20ANH%20(H)\con%20ga\am%2011.wav" TargetMode="External"/><Relationship Id="rId5" Type="http://schemas.openxmlformats.org/officeDocument/2006/relationships/audio" Target="file:///D:\QUYNH%20ANH%20(H)\con%20ga\am%2011.wav" TargetMode="External"/><Relationship Id="rId4" Type="http://schemas.openxmlformats.org/officeDocument/2006/relationships/image" Target="../media/image38.jpeg"/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6" Type="http://schemas.microsoft.com/office/2007/relationships/media" Target="file:///D:\QUYNH%20ANH%20(H)\con%20ga\am%2011.wav" TargetMode="External"/><Relationship Id="rId5" Type="http://schemas.openxmlformats.org/officeDocument/2006/relationships/audio" Target="file:///D:\QUYNH%20ANH%20(H)\con%20ga\am%2011.wav" TargetMode="External"/><Relationship Id="rId4" Type="http://schemas.openxmlformats.org/officeDocument/2006/relationships/image" Target="../media/image38.jpeg"/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4.GIF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6" Type="http://schemas.microsoft.com/office/2007/relationships/media" Target="file:///D:\QUYNH%20ANH%20(H)\con%20ga\am%2011.wav" TargetMode="External"/><Relationship Id="rId5" Type="http://schemas.openxmlformats.org/officeDocument/2006/relationships/audio" Target="file:///D:\QUYNH%20ANH%20(H)\con%20ga\am%2011.wav" TargetMode="External"/><Relationship Id="rId4" Type="http://schemas.openxmlformats.org/officeDocument/2006/relationships/image" Target="../media/image38.jpeg"/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GI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6" Type="http://schemas.microsoft.com/office/2007/relationships/media" Target="file:///D:\QUYNH%20ANH%20(H)\con%20ga\am%2011.wav" TargetMode="External"/><Relationship Id="rId5" Type="http://schemas.openxmlformats.org/officeDocument/2006/relationships/audio" Target="file:///D:\QUYNH%20ANH%20(H)\con%20ga\am%2011.wav" TargetMode="External"/><Relationship Id="rId4" Type="http://schemas.openxmlformats.org/officeDocument/2006/relationships/image" Target="../media/image38.jpeg"/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GI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audio" Target="file:///C:\Documents%20and%20Settings\Admin-PC\Desktop\V&#194;N%202014\GADT%20LQVToan_%20V&#226;n_%20MN%20D&#7909;c%20T&#250;\s&#7889;%209%20ti&#7871;t%201,2,3\c&#249;ng%20mua%20hat%20mung%20xu&#226;n.wma" TargetMode="External"/><Relationship Id="rId8" Type="http://schemas.openxmlformats.org/officeDocument/2006/relationships/image" Target="../media/image14.GIF"/><Relationship Id="rId7" Type="http://schemas.openxmlformats.org/officeDocument/2006/relationships/image" Target="../media/image21.GIF"/><Relationship Id="rId6" Type="http://schemas.openxmlformats.org/officeDocument/2006/relationships/image" Target="../media/image20.GIF"/><Relationship Id="rId5" Type="http://schemas.openxmlformats.org/officeDocument/2006/relationships/image" Target="../media/image19.wmf"/><Relationship Id="rId4" Type="http://schemas.openxmlformats.org/officeDocument/2006/relationships/image" Target="../media/image18.wmf"/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22.png"/><Relationship Id="rId10" Type="http://schemas.microsoft.com/office/2007/relationships/media" Target="file:///C:\Documents%20and%20Settings\Admin-PC\Desktop\V&#194;N%202014\GADT%20LQVToan_%20V&#226;n_%20MN%20D&#7909;c%20T&#250;\s&#7889;%209%20ti&#7871;t%201,2,3\c&#249;ng%20mua%20hat%20mung%20xu&#226;n.wma" TargetMode="External"/><Relationship Id="rId1" Type="http://schemas.openxmlformats.org/officeDocument/2006/relationships/image" Target="../media/image15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6" Type="http://schemas.microsoft.com/office/2007/relationships/media" Target="file:///D:\QUYNH%20ANH%20(H)\con%20ga\am%2011.wav" TargetMode="External"/><Relationship Id="rId5" Type="http://schemas.openxmlformats.org/officeDocument/2006/relationships/audio" Target="file:///D:\QUYNH%20ANH%20(H)\con%20ga\am%2011.wav" TargetMode="External"/><Relationship Id="rId4" Type="http://schemas.openxmlformats.org/officeDocument/2006/relationships/image" Target="../media/image38.jpeg"/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GI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6" Type="http://schemas.microsoft.com/office/2007/relationships/media" Target="file:///D:\QUYNH%20ANH%20(H)\con%20ga\am%2011.wav" TargetMode="External"/><Relationship Id="rId5" Type="http://schemas.openxmlformats.org/officeDocument/2006/relationships/audio" Target="file:///D:\QUYNH%20ANH%20(H)\con%20ga\am%2011.wav" TargetMode="External"/><Relationship Id="rId4" Type="http://schemas.openxmlformats.org/officeDocument/2006/relationships/image" Target="../media/image38.jpeg"/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GI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6" Type="http://schemas.microsoft.com/office/2007/relationships/media" Target="file:///D:\QUYNH%20ANH%20(H)\con%20ga\am%2011.wav" TargetMode="External"/><Relationship Id="rId5" Type="http://schemas.openxmlformats.org/officeDocument/2006/relationships/audio" Target="file:///D:\QUYNH%20ANH%20(H)\con%20ga\am%2011.wav" TargetMode="External"/><Relationship Id="rId4" Type="http://schemas.openxmlformats.org/officeDocument/2006/relationships/image" Target="../media/image38.jpeg"/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GI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0.png"/></Relationships>
</file>

<file path=ppt/slides/_rels/slide4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2.png"/><Relationship Id="rId3" Type="http://schemas.microsoft.com/office/2007/relationships/media" Target="file:///C:\Documents%20and%20Settings\Admin-PC\Desktop\V&#194;N%202014\GADT%20LQVToan_%20V&#226;n_%20MN%20D&#7909;c%20T&#250;\s&#7889;%209%20ti&#7871;t%201,2,3\c&#249;ng%20mua%20hat%20mung%20xu&#226;n.wma" TargetMode="External"/><Relationship Id="rId2" Type="http://schemas.openxmlformats.org/officeDocument/2006/relationships/audio" Target="file:///C:\Documents%20and%20Settings\Admin-PC\Desktop\V&#194;N%202014\GADT%20LQVToan_%20V&#226;n_%20MN%20D&#7909;c%20T&#250;\s&#7889;%209%20ti&#7871;t%201,2,3\c&#249;ng%20mua%20hat%20mung%20xu&#226;n.wma" TargetMode="External"/><Relationship Id="rId1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6" Type="http://schemas.microsoft.com/office/2007/relationships/media" Target="file:///E:\desktop\Con%20ga-%20Thuy\am%2012.wav" TargetMode="External"/><Relationship Id="rId5" Type="http://schemas.openxmlformats.org/officeDocument/2006/relationships/audio" Target="file:///E:\desktop\Con%20ga-%20Thuy\am%2012.wav" TargetMode="External"/><Relationship Id="rId4" Type="http://schemas.openxmlformats.org/officeDocument/2006/relationships/image" Target="../media/image45.GIF"/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WordArt 2"/>
          <p:cNvSpPr>
            <a:spLocks noTextEdit="1"/>
          </p:cNvSpPr>
          <p:nvPr/>
        </p:nvSpPr>
        <p:spPr>
          <a:xfrm>
            <a:off x="2026285" y="782320"/>
            <a:ext cx="6104890" cy="15728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32"/>
              </a:avLst>
            </a:prstTxWarp>
            <a:normAutofit/>
          </a:bodyPr>
          <a:p>
            <a:pPr algn="ctr"/>
            <a:r>
              <a:rPr lang="en-US" sz="44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63972" dir="14049740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Chủ đề:</a:t>
            </a:r>
            <a:r>
              <a:rPr lang="vi-VN" altLang="en-US" sz="44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63972" dir="14049740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Trường tiểu </a:t>
            </a:r>
            <a:r>
              <a:rPr lang="vi-VN" altLang="en-US" sz="44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63972" dir="14049740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endParaRPr lang="vi-VN" altLang="en-US" sz="44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563972" dir="14049740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1" name="Text Box 5"/>
          <p:cNvSpPr txBox="1"/>
          <p:nvPr/>
        </p:nvSpPr>
        <p:spPr>
          <a:xfrm>
            <a:off x="2877185" y="2342515"/>
            <a:ext cx="3917315" cy="10858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HOẠT ĐỘNG</a:t>
            </a:r>
            <a:endParaRPr lang="en-US" altLang="en-US" sz="2800" b="1" dirty="0">
              <a:solidFill>
                <a:srgbClr val="0000FF"/>
              </a:solidFill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LÀM QUEN VỚI TOÁN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pic>
        <p:nvPicPr>
          <p:cNvPr id="2053" name="Picture 7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224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Picture 8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7754938" y="3733800"/>
            <a:ext cx="1389062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5" name="Picture 9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752399" flipH="1">
            <a:off x="685800" y="3579495"/>
            <a:ext cx="1316990" cy="327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6" name="Picture 10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5446" flipH="1">
            <a:off x="7486650" y="0"/>
            <a:ext cx="1657350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7" name="Picture 11" descr="Pictur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6134100"/>
            <a:ext cx="1524000" cy="723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8" name="Picture 12" descr="Pictur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6205538"/>
            <a:ext cx="1371600" cy="652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9" name="Picture 13" descr="Picture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4081317">
            <a:off x="1030288" y="415925"/>
            <a:ext cx="646112" cy="574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0" name="Picture 14" descr="Picture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58036">
            <a:off x="7131050" y="411163"/>
            <a:ext cx="685800" cy="471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1" name="Picture 15" descr="Picture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33625">
            <a:off x="2068513" y="5627688"/>
            <a:ext cx="749300" cy="619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2" name="Picture 16" descr="Picture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4178040">
            <a:off x="6488113" y="5932488"/>
            <a:ext cx="749300" cy="61912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" name="Table 1"/>
          <p:cNvGraphicFramePr/>
          <p:nvPr/>
        </p:nvGraphicFramePr>
        <p:xfrm>
          <a:off x="1741170" y="3853815"/>
          <a:ext cx="5856605" cy="1000125"/>
        </p:xfrm>
        <a:graphic>
          <a:graphicData uri="http://schemas.openxmlformats.org/drawingml/2006/table">
            <a:tbl>
              <a:tblPr/>
              <a:tblGrid>
                <a:gridCol w="5856605"/>
              </a:tblGrid>
              <a:tr h="1000125">
                <a:tc>
                  <a:txBody>
                    <a:bodyPr/>
                    <a:p>
                      <a:pPr marL="0" inden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altLang="pt-BR" sz="240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Đề Tài: </a:t>
                      </a:r>
                      <a:r>
                        <a:rPr lang="pt-BR" sz="200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</a:t>
                      </a:r>
                      <a:r>
                        <a:rPr lang="zh-CN" sz="2000">
                          <a:solidFill>
                            <a:srgbClr val="000000"/>
                          </a:solidFill>
                          <a:ea typeface="Times New Roman" panose="02020603050405020304"/>
                        </a:rPr>
                        <a:t>Tách, gộp 10 đối tượng thành 2 nhóm bằng ít nhất 2 cách khác nhau.</a:t>
                      </a:r>
                      <a:endParaRPr lang="zh-CN" sz="2000">
                        <a:solidFill>
                          <a:srgbClr val="000000"/>
                        </a:solidFill>
                        <a:ea typeface="Times New Roman" panose="02020603050405020304"/>
                      </a:endParaRPr>
                    </a:p>
                    <a:p>
                      <a:pPr marL="0" inden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altLang="zh-CN" sz="2000">
                          <a:solidFill>
                            <a:srgbClr val="000000"/>
                          </a:solidFill>
                          <a:ea typeface="Times New Roman" panose="02020603050405020304"/>
                        </a:rPr>
                        <a:t>Độ tuổi: 5-6 tuổi</a:t>
                      </a:r>
                      <a:endParaRPr lang="vi-VN" altLang="zh-CN" sz="2000">
                        <a:solidFill>
                          <a:srgbClr val="000000"/>
                        </a:solidFill>
                        <a:ea typeface="Times New Roman" panose="02020603050405020304"/>
                      </a:endParaRPr>
                    </a:p>
                    <a:p>
                      <a:pPr marL="0" inden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altLang="zh-CN" sz="2000">
                          <a:solidFill>
                            <a:srgbClr val="000000"/>
                          </a:solidFill>
                          <a:ea typeface="Times New Roman" panose="02020603050405020304"/>
                        </a:rPr>
                        <a:t>Lớp lá 1.</a:t>
                      </a:r>
                      <a:endParaRPr lang="zh-CN" sz="1400">
                        <a:solidFill>
                          <a:srgbClr val="000000"/>
                        </a:solidFill>
                        <a:ea typeface="Times New Roman" panose="02020603050405020304"/>
                      </a:endParaRPr>
                    </a:p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pt-BR" sz="1400" b="1"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pt-BR" sz="1400" b="1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3500" marR="63500" marT="0" marB="0" anchor="t" anchorCtr="0">
                    <a:lnL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266" name="Group 2"/>
          <p:cNvGrpSpPr/>
          <p:nvPr/>
        </p:nvGrpSpPr>
        <p:grpSpPr>
          <a:xfrm>
            <a:off x="-381000" y="-50800"/>
            <a:ext cx="4171950" cy="3333750"/>
            <a:chOff x="-240" y="-32"/>
            <a:chExt cx="2628" cy="2100"/>
          </a:xfrm>
        </p:grpSpPr>
        <p:pic>
          <p:nvPicPr>
            <p:cNvPr id="11313" name="Picture 3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1344"/>
              <a:ext cx="444" cy="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314" name="Picture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6" y="1872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315" name="Picture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32" y="489"/>
              <a:ext cx="660" cy="5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316" name="Picture 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40" y="-29"/>
              <a:ext cx="816" cy="70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317" name="Picture 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96" y="1108"/>
              <a:ext cx="33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318" name="Picture 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6" y="880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319" name="Picture 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0" y="0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320" name="Picture 1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4" y="-32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321" name="Picture 1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6" y="0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322" name="Picture 1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4" y="1244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323" name="Picture 1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4" y="144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324" name="Picture 1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-129654" flipV="1">
              <a:off x="1392" y="0"/>
              <a:ext cx="96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325" name="Picture 1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00" y="0"/>
              <a:ext cx="288" cy="2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326" name="Picture 1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60" y="0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1267" name="Group 17"/>
          <p:cNvGrpSpPr/>
          <p:nvPr/>
        </p:nvGrpSpPr>
        <p:grpSpPr>
          <a:xfrm rot="5400000" flipH="1">
            <a:off x="5343525" y="3286125"/>
            <a:ext cx="4267200" cy="3333750"/>
            <a:chOff x="-240" y="-32"/>
            <a:chExt cx="2628" cy="2100"/>
          </a:xfrm>
        </p:grpSpPr>
        <p:pic>
          <p:nvPicPr>
            <p:cNvPr id="11299" name="Picture 18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1344"/>
              <a:ext cx="444" cy="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300" name="Picture 1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6" y="1872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301" name="Picture 2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32" y="489"/>
              <a:ext cx="660" cy="5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302" name="Picture 2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40" y="-29"/>
              <a:ext cx="816" cy="70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303" name="Picture 2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96" y="1108"/>
              <a:ext cx="33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304" name="Picture 2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6" y="880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305" name="Picture 2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0" y="0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306" name="Picture 2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4" y="-32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307" name="Picture 2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6" y="0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308" name="Picture 2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4" y="1244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309" name="Picture 2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4" y="144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310" name="Picture 2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-129654" flipV="1">
              <a:off x="1392" y="0"/>
              <a:ext cx="96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311" name="Picture 3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00" y="0"/>
              <a:ext cx="288" cy="2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312" name="Picture 3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60" y="0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1268" name="Group 32"/>
          <p:cNvGrpSpPr/>
          <p:nvPr/>
        </p:nvGrpSpPr>
        <p:grpSpPr>
          <a:xfrm rot="-5205903">
            <a:off x="-333375" y="3305175"/>
            <a:ext cx="4171950" cy="3505200"/>
            <a:chOff x="-240" y="-32"/>
            <a:chExt cx="2628" cy="2100"/>
          </a:xfrm>
        </p:grpSpPr>
        <p:pic>
          <p:nvPicPr>
            <p:cNvPr id="11285" name="Picture 33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1344"/>
              <a:ext cx="444" cy="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86" name="Picture 3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6" y="1872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87" name="Picture 3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32" y="489"/>
              <a:ext cx="660" cy="5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88" name="Picture 3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40" y="-29"/>
              <a:ext cx="816" cy="70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89" name="Picture 3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96" y="1108"/>
              <a:ext cx="33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90" name="Picture 3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6" y="880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91" name="Picture 3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0" y="0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92" name="Picture 4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4" y="-32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93" name="Picture 4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6" y="0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94" name="Picture 4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4" y="1244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95" name="Picture 4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4" y="144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96" name="Picture 4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-129654" flipV="1">
              <a:off x="1392" y="0"/>
              <a:ext cx="96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97" name="Picture 4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00" y="0"/>
              <a:ext cx="288" cy="2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98" name="Picture 4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60" y="0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1269" name="Group 47"/>
          <p:cNvGrpSpPr/>
          <p:nvPr/>
        </p:nvGrpSpPr>
        <p:grpSpPr>
          <a:xfrm rot="10711418" flipV="1">
            <a:off x="5638800" y="0"/>
            <a:ext cx="3810000" cy="3478213"/>
            <a:chOff x="-240" y="-32"/>
            <a:chExt cx="2628" cy="2100"/>
          </a:xfrm>
        </p:grpSpPr>
        <p:pic>
          <p:nvPicPr>
            <p:cNvPr id="11271" name="Picture 48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1344"/>
              <a:ext cx="444" cy="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72" name="Picture 4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6" y="1872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73" name="Picture 5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32" y="489"/>
              <a:ext cx="660" cy="5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74" name="Picture 5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40" y="-29"/>
              <a:ext cx="816" cy="70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75" name="Picture 5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96" y="1108"/>
              <a:ext cx="33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76" name="Picture 5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6" y="880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77" name="Picture 5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0" y="0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78" name="Picture 5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4" y="-32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79" name="Picture 5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6" y="0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80" name="Picture 5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4" y="1244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81" name="Picture 5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4" y="144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82" name="Picture 5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-129654" flipV="1">
              <a:off x="1392" y="0"/>
              <a:ext cx="96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83" name="Picture 6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00" y="0"/>
              <a:ext cx="288" cy="2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84" name="Picture 6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60" y="0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270" name="Text Box 62"/>
          <p:cNvSpPr txBox="1"/>
          <p:nvPr/>
        </p:nvSpPr>
        <p:spPr>
          <a:xfrm>
            <a:off x="609600" y="1219200"/>
            <a:ext cx="7543800" cy="2954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* Tách theo ý thích: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0" lvl="0" indent="0">
              <a:spcBef>
                <a:spcPct val="50000"/>
              </a:spcBef>
              <a:buNone/>
            </a:pPr>
            <a:r>
              <a:rPr lang="en-US" altLang="en-US" sz="2200" dirty="0">
                <a:solidFill>
                  <a:srgbClr val="0000CC"/>
                </a:solidFill>
              </a:rPr>
              <a:t>-  C</a:t>
            </a:r>
            <a:r>
              <a:rPr lang="en-US" altLang="en-US" sz="2400" dirty="0">
                <a:solidFill>
                  <a:srgbClr val="0000CC"/>
                </a:solidFill>
              </a:rPr>
              <a:t>ô cho trẻ tách </a:t>
            </a:r>
            <a:r>
              <a:rPr lang="en-US" altLang="en-US" sz="2800" dirty="0">
                <a:solidFill>
                  <a:srgbClr val="0000FF"/>
                </a:solidFill>
              </a:rPr>
              <a:t>10 </a:t>
            </a:r>
            <a:r>
              <a:rPr lang="en-US" altLang="en-US" sz="2400" dirty="0">
                <a:solidFill>
                  <a:srgbClr val="0000FF"/>
                </a:solidFill>
              </a:rPr>
              <a:t>bông h</a:t>
            </a:r>
            <a:r>
              <a:rPr lang="en-US" altLang="en-US" sz="2400" dirty="0">
                <a:solidFill>
                  <a:srgbClr val="0000CC"/>
                </a:solidFill>
              </a:rPr>
              <a:t>oa đào thành 2 phần theo cách trẻ thích và đặt thẻ số tương ứng cho mỗi phần.</a:t>
            </a:r>
            <a:endParaRPr lang="en-US" altLang="en-US" sz="2400" dirty="0">
              <a:solidFill>
                <a:srgbClr val="0000CC"/>
              </a:solidFill>
            </a:endParaRPr>
          </a:p>
          <a:p>
            <a:pPr marL="0" lvl="0" indent="0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0000CC"/>
                </a:solidFill>
              </a:rPr>
              <a:t>- Cô cho trẻ nêu cách tách của mình và cô biểu thị cách tách của trẻ trên màn hình cho các trẻ khác dễ quan sát.</a:t>
            </a:r>
            <a:endParaRPr lang="en-US" altLang="en-US" sz="24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2"/>
          <p:cNvSpPr/>
          <p:nvPr/>
        </p:nvSpPr>
        <p:spPr>
          <a:xfrm rot="10800000"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14345" name="Rectangle 9"/>
          <p:cNvSpPr/>
          <p:nvPr/>
        </p:nvSpPr>
        <p:spPr>
          <a:xfrm>
            <a:off x="7778750" y="1981200"/>
            <a:ext cx="1196975" cy="1104900"/>
          </a:xfrm>
          <a:prstGeom prst="rect">
            <a:avLst/>
          </a:prstGeom>
          <a:solidFill>
            <a:srgbClr val="99FF66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9600" b="1" dirty="0">
                <a:solidFill>
                  <a:srgbClr val="0000FF"/>
                </a:solidFill>
              </a:rPr>
              <a:t>10</a:t>
            </a:r>
            <a:endParaRPr lang="en-US" altLang="en-US" sz="9600" b="1" dirty="0">
              <a:solidFill>
                <a:srgbClr val="0000FF"/>
              </a:solidFill>
            </a:endParaRPr>
          </a:p>
        </p:txBody>
      </p:sp>
      <p:sp>
        <p:nvSpPr>
          <p:cNvPr id="12292" name="Line 10"/>
          <p:cNvSpPr/>
          <p:nvPr/>
        </p:nvSpPr>
        <p:spPr>
          <a:xfrm>
            <a:off x="0" y="3124200"/>
            <a:ext cx="9144000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12293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1905000"/>
            <a:ext cx="52705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0600" y="1905000"/>
            <a:ext cx="52705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5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6400" y="1905000"/>
            <a:ext cx="52705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6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2200" y="1905000"/>
            <a:ext cx="52705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7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4200" y="1905000"/>
            <a:ext cx="52705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8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6200" y="1905000"/>
            <a:ext cx="52705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9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4400" y="1905000"/>
            <a:ext cx="52705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0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2600" y="1905000"/>
            <a:ext cx="52705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1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7000" y="1905000"/>
            <a:ext cx="52705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2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27875" y="1943100"/>
            <a:ext cx="527050" cy="1219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2"/>
          <p:cNvSpPr>
            <a:spLocks noGrp="1"/>
          </p:cNvSpPr>
          <p:nvPr>
            <p:ph type="subTitle" idx="1"/>
          </p:nvPr>
        </p:nvSpPr>
        <p:spPr>
          <a:xfrm>
            <a:off x="1295400" y="0"/>
            <a:ext cx="6400800" cy="1752600"/>
          </a:xfrm>
        </p:spPr>
        <p:txBody>
          <a:bodyPr vert="horz" wrap="square" lIns="91440" tIns="45720" rIns="91440" bIns="45720" anchor="t" anchorCtr="0"/>
          <a:p>
            <a:pPr eaLnBrk="1" hangingPunct="1">
              <a:buClrTx/>
              <a:buSzTx/>
              <a:buFontTx/>
            </a:pPr>
            <a:r>
              <a:rPr lang="en-US" altLang="en-US" sz="30000" b="1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10</a:t>
            </a:r>
            <a:endParaRPr lang="en-US" altLang="en-US" sz="30000" b="1" dirty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3315" name="Group 3"/>
          <p:cNvGrpSpPr/>
          <p:nvPr/>
        </p:nvGrpSpPr>
        <p:grpSpPr>
          <a:xfrm>
            <a:off x="762000" y="6000750"/>
            <a:ext cx="7581900" cy="857250"/>
            <a:chOff x="528" y="3780"/>
            <a:chExt cx="4776" cy="540"/>
          </a:xfrm>
        </p:grpSpPr>
        <p:pic>
          <p:nvPicPr>
            <p:cNvPr id="13328" name="Picture 14" descr="C:\Users\NGOCTHANH\Desktop\anh dep\xsgs4074hd6.gif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4134" y="3150"/>
              <a:ext cx="540" cy="18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29" name="Picture 14" descr="C:\Users\NGOCTHANH\Desktop\anh dep\xsgs4074hd6.gif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1158" y="3150"/>
              <a:ext cx="540" cy="18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30" name="Picture 14" descr="C:\Users\NGOCTHANH\Desktop\anh dep\xsgs4074hd6.gif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2838" y="3150"/>
              <a:ext cx="540" cy="180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3316" name="Group 7"/>
          <p:cNvGrpSpPr/>
          <p:nvPr/>
        </p:nvGrpSpPr>
        <p:grpSpPr>
          <a:xfrm>
            <a:off x="685800" y="0"/>
            <a:ext cx="7581900" cy="857250"/>
            <a:chOff x="528" y="3780"/>
            <a:chExt cx="4776" cy="540"/>
          </a:xfrm>
        </p:grpSpPr>
        <p:pic>
          <p:nvPicPr>
            <p:cNvPr id="13325" name="Picture 14" descr="C:\Users\NGOCTHANH\Desktop\anh dep\xsgs4074hd6.gif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4134" y="3150"/>
              <a:ext cx="540" cy="18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26" name="Picture 14" descr="C:\Users\NGOCTHANH\Desktop\anh dep\xsgs4074hd6.gif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1158" y="3150"/>
              <a:ext cx="540" cy="18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27" name="Picture 14" descr="C:\Users\NGOCTHANH\Desktop\anh dep\xsgs4074hd6.gif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400000">
              <a:off x="2838" y="3150"/>
              <a:ext cx="540" cy="180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3317" name="Picture 5" descr="C:\Users\NGOCTHANH\Desktop\anh dep\xsgs_2402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4572000"/>
            <a:ext cx="762000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Picture 5" descr="C:\Users\NGOCTHANH\Desktop\anh dep\xsgs_2402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2133600"/>
            <a:ext cx="762000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Picture 5" descr="C:\Users\NGOCTHANH\Desktop\anh dep\xsgs_2402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0"/>
            <a:ext cx="762000" cy="2286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320" name="Group 14"/>
          <p:cNvGrpSpPr/>
          <p:nvPr/>
        </p:nvGrpSpPr>
        <p:grpSpPr>
          <a:xfrm>
            <a:off x="0" y="0"/>
            <a:ext cx="762000" cy="6858000"/>
            <a:chOff x="0" y="0"/>
            <a:chExt cx="480" cy="4320"/>
          </a:xfrm>
        </p:grpSpPr>
        <p:pic>
          <p:nvPicPr>
            <p:cNvPr id="13322" name="Picture 5" descr="C:\Users\NGOCTHANH\Desktop\anh dep\xsgs_24021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80" cy="144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23" name="Picture 5" descr="C:\Users\NGOCTHANH\Desktop\anh dep\xsgs_24021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440"/>
              <a:ext cx="480" cy="144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24" name="Picture 5" descr="C:\Users\NGOCTHANH\Desktop\anh dep\xsgs_24021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880"/>
              <a:ext cx="480" cy="144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3321" name="Picture 19" descr="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-1524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,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4338" name="Group 2"/>
          <p:cNvGrpSpPr/>
          <p:nvPr/>
        </p:nvGrpSpPr>
        <p:grpSpPr>
          <a:xfrm>
            <a:off x="4419600" y="3352800"/>
            <a:ext cx="4495800" cy="3505200"/>
            <a:chOff x="576" y="2736"/>
            <a:chExt cx="1392" cy="1296"/>
          </a:xfrm>
        </p:grpSpPr>
        <p:sp>
          <p:nvSpPr>
            <p:cNvPr id="14358" name="Oval 3"/>
            <p:cNvSpPr/>
            <p:nvPr/>
          </p:nvSpPr>
          <p:spPr>
            <a:xfrm>
              <a:off x="576" y="2736"/>
              <a:ext cx="1392" cy="1296"/>
            </a:xfrm>
            <a:prstGeom prst="ellipse">
              <a:avLst/>
            </a:prstGeom>
            <a:solidFill>
              <a:srgbClr val="FF99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14359" name="Oval 4"/>
            <p:cNvSpPr/>
            <p:nvPr/>
          </p:nvSpPr>
          <p:spPr>
            <a:xfrm>
              <a:off x="672" y="2842"/>
              <a:ext cx="1200" cy="1104"/>
            </a:xfrm>
            <a:prstGeom prst="ellipse">
              <a:avLst/>
            </a:prstGeom>
            <a:solidFill>
              <a:srgbClr val="FFCC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</p:grpSp>
      <p:grpSp>
        <p:nvGrpSpPr>
          <p:cNvPr id="14339" name="Group 5"/>
          <p:cNvGrpSpPr/>
          <p:nvPr/>
        </p:nvGrpSpPr>
        <p:grpSpPr>
          <a:xfrm>
            <a:off x="0" y="3886200"/>
            <a:ext cx="3429000" cy="2590800"/>
            <a:chOff x="3552" y="1920"/>
            <a:chExt cx="1680" cy="1584"/>
          </a:xfrm>
        </p:grpSpPr>
        <p:sp>
          <p:nvSpPr>
            <p:cNvPr id="14356" name="Oval 6"/>
            <p:cNvSpPr/>
            <p:nvPr/>
          </p:nvSpPr>
          <p:spPr>
            <a:xfrm>
              <a:off x="3552" y="1920"/>
              <a:ext cx="1680" cy="1584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14357" name="Oval 7"/>
            <p:cNvSpPr/>
            <p:nvPr/>
          </p:nvSpPr>
          <p:spPr>
            <a:xfrm>
              <a:off x="3696" y="2064"/>
              <a:ext cx="1392" cy="1296"/>
            </a:xfrm>
            <a:prstGeom prst="ellipse">
              <a:avLst/>
            </a:prstGeom>
            <a:solidFill>
              <a:srgbClr val="00FF99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</p:grpSp>
      <p:grpSp>
        <p:nvGrpSpPr>
          <p:cNvPr id="14340" name="Group 8"/>
          <p:cNvGrpSpPr/>
          <p:nvPr/>
        </p:nvGrpSpPr>
        <p:grpSpPr>
          <a:xfrm>
            <a:off x="1524000" y="0"/>
            <a:ext cx="4953000" cy="3657600"/>
            <a:chOff x="576" y="2736"/>
            <a:chExt cx="1392" cy="1296"/>
          </a:xfrm>
        </p:grpSpPr>
        <p:sp>
          <p:nvSpPr>
            <p:cNvPr id="14354" name="Oval 9"/>
            <p:cNvSpPr/>
            <p:nvPr/>
          </p:nvSpPr>
          <p:spPr>
            <a:xfrm>
              <a:off x="576" y="2736"/>
              <a:ext cx="1392" cy="1296"/>
            </a:xfrm>
            <a:prstGeom prst="ellipse">
              <a:avLst/>
            </a:prstGeom>
            <a:solidFill>
              <a:srgbClr val="FFFFCC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14355" name="Oval 10"/>
            <p:cNvSpPr/>
            <p:nvPr/>
          </p:nvSpPr>
          <p:spPr>
            <a:xfrm>
              <a:off x="672" y="2832"/>
              <a:ext cx="1200" cy="1104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</p:grpSp>
      <p:sp>
        <p:nvSpPr>
          <p:cNvPr id="64531" name="Rectangle 19"/>
          <p:cNvSpPr/>
          <p:nvPr/>
        </p:nvSpPr>
        <p:spPr>
          <a:xfrm>
            <a:off x="2590800" y="5867400"/>
            <a:ext cx="990600" cy="990600"/>
          </a:xfrm>
          <a:prstGeom prst="rect">
            <a:avLst/>
          </a:prstGeom>
          <a:solidFill>
            <a:srgbClr val="FF99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0000"/>
                </a:solidFill>
              </a:rPr>
              <a:t>2</a:t>
            </a:r>
            <a:endParaRPr lang="en-US" altLang="en-US" sz="7200" b="1" dirty="0">
              <a:solidFill>
                <a:srgbClr val="FF0000"/>
              </a:solidFill>
            </a:endParaRPr>
          </a:p>
        </p:txBody>
      </p:sp>
      <p:sp>
        <p:nvSpPr>
          <p:cNvPr id="64532" name="Rectangle 20"/>
          <p:cNvSpPr/>
          <p:nvPr/>
        </p:nvSpPr>
        <p:spPr>
          <a:xfrm>
            <a:off x="8001000" y="5867400"/>
            <a:ext cx="990600" cy="9906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0000FF"/>
                </a:solidFill>
              </a:rPr>
              <a:t>8</a:t>
            </a:r>
            <a:endParaRPr lang="en-US" altLang="en-US" sz="7200" b="1" dirty="0">
              <a:solidFill>
                <a:srgbClr val="0000FF"/>
              </a:solidFill>
            </a:endParaRPr>
          </a:p>
        </p:txBody>
      </p:sp>
      <p:sp>
        <p:nvSpPr>
          <p:cNvPr id="64534" name="Rectangle 22"/>
          <p:cNvSpPr>
            <a:spLocks noChangeArrowheads="1"/>
          </p:cNvSpPr>
          <p:nvPr/>
        </p:nvSpPr>
        <p:spPr bwMode="auto">
          <a:xfrm>
            <a:off x="6781800" y="533400"/>
            <a:ext cx="1981200" cy="1600200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50000">
                <a:schemeClr val="bg1"/>
              </a:gs>
              <a:gs pos="100000">
                <a:srgbClr val="33CC33"/>
              </a:gs>
            </a:gsLst>
            <a:lin ang="0" scaled="1"/>
          </a:gradFill>
          <a:ln w="38100">
            <a:solidFill>
              <a:srgbClr val="FF0066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0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10</a:t>
            </a:r>
            <a:endParaRPr kumimoji="0" lang="en-US" altLang="en-US" sz="20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4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0" y="7620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1800" y="3810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21038" y="23622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8600" y="22098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0" y="3048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3300" y="13589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4400" y="15240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3810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7800" y="9144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0938" y="1851025"/>
            <a:ext cx="593725" cy="1066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-0.1158 0.4777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00" y="2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06 0.02292 L 0.22014 0.4229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0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 L 0.19688 0.4111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0" y="2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5.55112E-17 L 0.16754 0.5888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0" y="2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L 0.24253 0.6222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0" y="3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2 0.06666 L 0.34253 0.4888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0" y="2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0.29253 0.5111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2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2222E-6 L 0.30087 0.4888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2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0.32586 0.5333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0" y="2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-0.1158 0.4777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00" y="2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1" grpId="0" animBg="1"/>
      <p:bldP spid="645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58750" y="52388"/>
            <a:ext cx="8839200" cy="157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46050" y="6659563"/>
            <a:ext cx="8839200" cy="157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-3149600" y="3373438"/>
            <a:ext cx="6477000" cy="115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5807075" y="3348038"/>
            <a:ext cx="6477000" cy="11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58750" y="277813"/>
            <a:ext cx="8839200" cy="155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25413" y="6421438"/>
            <a:ext cx="8839200" cy="157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5588000" y="3346450"/>
            <a:ext cx="6477000" cy="115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-2952750" y="3348038"/>
            <a:ext cx="6477000" cy="11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Picture 3" descr="E:\hanh hue\hinh anh\hoa hong\CA236J4H.jpg"/>
          <p:cNvPicPr>
            <a:picLocks noChangeAspect="1"/>
          </p:cNvPicPr>
          <p:nvPr/>
        </p:nvPicPr>
        <p:blipFill>
          <a:blip r:embed="rId2"/>
          <a:srcRect l="11826" t="6061" r="11308"/>
          <a:stretch>
            <a:fillRect/>
          </a:stretch>
        </p:blipFill>
        <p:spPr>
          <a:xfrm>
            <a:off x="0" y="0"/>
            <a:ext cx="1143000" cy="1223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6" name="Picture 6" descr="E:\hanh hue\hinh anh\hoa hong\CAYSC56O.jpg"/>
          <p:cNvPicPr>
            <a:picLocks noChangeAspect="1"/>
          </p:cNvPicPr>
          <p:nvPr/>
        </p:nvPicPr>
        <p:blipFill>
          <a:blip r:embed="rId3"/>
          <a:srcRect l="10417" t="31845" r="6250" b="6339"/>
          <a:stretch>
            <a:fillRect/>
          </a:stretch>
        </p:blipFill>
        <p:spPr>
          <a:xfrm>
            <a:off x="8001000" y="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7" name="Picture 14" descr="E:\hanh hue\hinh anh\hoa hong\CA6VSN8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500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97" name="am 11.wav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09600" y="6248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4" descr="E:\hanh hue\hinh anh\hoa hong\CA6VSN8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99" name="Rectangle 15"/>
          <p:cNvSpPr/>
          <p:nvPr/>
        </p:nvSpPr>
        <p:spPr>
          <a:xfrm>
            <a:off x="1600200" y="4191000"/>
            <a:ext cx="2133600" cy="15240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2900" b="1" dirty="0">
                <a:solidFill>
                  <a:srgbClr val="FF0000"/>
                </a:solidFill>
              </a:rPr>
              <a:t>1</a:t>
            </a:r>
            <a:endParaRPr lang="en-US" altLang="en-US" sz="12900" b="1" dirty="0">
              <a:solidFill>
                <a:srgbClr val="FF0000"/>
              </a:solidFill>
            </a:endParaRPr>
          </a:p>
        </p:txBody>
      </p:sp>
      <p:sp>
        <p:nvSpPr>
          <p:cNvPr id="67600" name="Rectangle 16"/>
          <p:cNvSpPr/>
          <p:nvPr/>
        </p:nvSpPr>
        <p:spPr>
          <a:xfrm>
            <a:off x="6019800" y="4191000"/>
            <a:ext cx="2057400" cy="18288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2900" b="1" dirty="0">
                <a:solidFill>
                  <a:srgbClr val="FF0000"/>
                </a:solidFill>
              </a:rPr>
              <a:t>9</a:t>
            </a:r>
            <a:endParaRPr lang="en-US" altLang="en-US" sz="12900" b="1" dirty="0">
              <a:solidFill>
                <a:srgbClr val="FF0000"/>
              </a:solidFill>
            </a:endParaRPr>
          </a:p>
        </p:txBody>
      </p:sp>
      <p:sp>
        <p:nvSpPr>
          <p:cNvPr id="15377" name="Line 17"/>
          <p:cNvSpPr/>
          <p:nvPr/>
        </p:nvSpPr>
        <p:spPr>
          <a:xfrm>
            <a:off x="4800600" y="3200400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78" name="Line 18"/>
          <p:cNvSpPr/>
          <p:nvPr/>
        </p:nvSpPr>
        <p:spPr>
          <a:xfrm flipH="1">
            <a:off x="2819400" y="2667000"/>
            <a:ext cx="1981200" cy="15240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79" name="Line 19"/>
          <p:cNvSpPr/>
          <p:nvPr/>
        </p:nvSpPr>
        <p:spPr>
          <a:xfrm>
            <a:off x="4800600" y="2667000"/>
            <a:ext cx="2133600" cy="1600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5380" name="Text Box 20"/>
          <p:cNvSpPr txBox="1"/>
          <p:nvPr/>
        </p:nvSpPr>
        <p:spPr>
          <a:xfrm>
            <a:off x="838200" y="1066800"/>
            <a:ext cx="1981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Cách 1</a:t>
            </a:r>
            <a:endParaRPr lang="en-US" altLang="en-US" sz="4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606" name="Rectangle 22"/>
          <p:cNvSpPr>
            <a:spLocks noChangeArrowheads="1"/>
          </p:cNvSpPr>
          <p:nvPr/>
        </p:nvSpPr>
        <p:spPr bwMode="auto">
          <a:xfrm>
            <a:off x="3733800" y="609600"/>
            <a:ext cx="2286000" cy="2133600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50000">
                <a:schemeClr val="bg1"/>
              </a:gs>
              <a:gs pos="100000">
                <a:srgbClr val="33CC33"/>
              </a:gs>
            </a:gsLst>
            <a:lin ang="0" scaled="1"/>
          </a:gradFill>
          <a:ln w="38100">
            <a:solidFill>
              <a:srgbClr val="FF0066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0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10</a:t>
            </a:r>
            <a:endParaRPr kumimoji="0" lang="en-US" altLang="en-US" sz="20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600" fill="hold"/>
                                        <p:tgtEl>
                                          <p:spTgt spid="675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7599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6760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59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6386" name="Group 2"/>
          <p:cNvGrpSpPr/>
          <p:nvPr/>
        </p:nvGrpSpPr>
        <p:grpSpPr>
          <a:xfrm>
            <a:off x="4335463" y="3276600"/>
            <a:ext cx="4495800" cy="3505200"/>
            <a:chOff x="576" y="2736"/>
            <a:chExt cx="1392" cy="1296"/>
          </a:xfrm>
        </p:grpSpPr>
        <p:sp>
          <p:nvSpPr>
            <p:cNvPr id="16407" name="Oval 3"/>
            <p:cNvSpPr/>
            <p:nvPr/>
          </p:nvSpPr>
          <p:spPr>
            <a:xfrm>
              <a:off x="576" y="2736"/>
              <a:ext cx="1392" cy="1296"/>
            </a:xfrm>
            <a:prstGeom prst="ellipse">
              <a:avLst/>
            </a:prstGeom>
            <a:solidFill>
              <a:srgbClr val="FF99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16408" name="Oval 4"/>
            <p:cNvSpPr/>
            <p:nvPr/>
          </p:nvSpPr>
          <p:spPr>
            <a:xfrm>
              <a:off x="649" y="2877"/>
              <a:ext cx="1200" cy="1104"/>
            </a:xfrm>
            <a:prstGeom prst="ellipse">
              <a:avLst/>
            </a:prstGeom>
            <a:solidFill>
              <a:srgbClr val="FFCC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</p:grpSp>
      <p:grpSp>
        <p:nvGrpSpPr>
          <p:cNvPr id="16387" name="Group 5"/>
          <p:cNvGrpSpPr/>
          <p:nvPr/>
        </p:nvGrpSpPr>
        <p:grpSpPr>
          <a:xfrm>
            <a:off x="0" y="3886200"/>
            <a:ext cx="3429000" cy="2590800"/>
            <a:chOff x="3552" y="1920"/>
            <a:chExt cx="1680" cy="1584"/>
          </a:xfrm>
        </p:grpSpPr>
        <p:sp>
          <p:nvSpPr>
            <p:cNvPr id="16405" name="Oval 6"/>
            <p:cNvSpPr/>
            <p:nvPr/>
          </p:nvSpPr>
          <p:spPr>
            <a:xfrm>
              <a:off x="3552" y="1920"/>
              <a:ext cx="1680" cy="1584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16406" name="Oval 7"/>
            <p:cNvSpPr/>
            <p:nvPr/>
          </p:nvSpPr>
          <p:spPr>
            <a:xfrm>
              <a:off x="3696" y="2064"/>
              <a:ext cx="1392" cy="1296"/>
            </a:xfrm>
            <a:prstGeom prst="ellipse">
              <a:avLst/>
            </a:prstGeom>
            <a:solidFill>
              <a:srgbClr val="00FF99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</p:grpSp>
      <p:grpSp>
        <p:nvGrpSpPr>
          <p:cNvPr id="16388" name="Group 8"/>
          <p:cNvGrpSpPr/>
          <p:nvPr/>
        </p:nvGrpSpPr>
        <p:grpSpPr>
          <a:xfrm>
            <a:off x="1524000" y="0"/>
            <a:ext cx="4953000" cy="3657600"/>
            <a:chOff x="576" y="2736"/>
            <a:chExt cx="1392" cy="1296"/>
          </a:xfrm>
        </p:grpSpPr>
        <p:sp>
          <p:nvSpPr>
            <p:cNvPr id="16403" name="Oval 9"/>
            <p:cNvSpPr/>
            <p:nvPr/>
          </p:nvSpPr>
          <p:spPr>
            <a:xfrm>
              <a:off x="576" y="2736"/>
              <a:ext cx="1392" cy="1296"/>
            </a:xfrm>
            <a:prstGeom prst="ellipse">
              <a:avLst/>
            </a:prstGeom>
            <a:solidFill>
              <a:srgbClr val="FFFFCC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16404" name="Oval 10"/>
            <p:cNvSpPr/>
            <p:nvPr/>
          </p:nvSpPr>
          <p:spPr>
            <a:xfrm>
              <a:off x="672" y="2832"/>
              <a:ext cx="1200" cy="1104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</p:grpSp>
      <p:sp>
        <p:nvSpPr>
          <p:cNvPr id="69643" name="Rectangle 11"/>
          <p:cNvSpPr/>
          <p:nvPr/>
        </p:nvSpPr>
        <p:spPr>
          <a:xfrm>
            <a:off x="2590800" y="5867400"/>
            <a:ext cx="990600" cy="990600"/>
          </a:xfrm>
          <a:prstGeom prst="rect">
            <a:avLst/>
          </a:prstGeom>
          <a:solidFill>
            <a:srgbClr val="FF99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0000"/>
                </a:solidFill>
              </a:rPr>
              <a:t>2</a:t>
            </a:r>
            <a:endParaRPr lang="en-US" altLang="en-US" sz="1800" b="1" dirty="0"/>
          </a:p>
        </p:txBody>
      </p:sp>
      <p:sp>
        <p:nvSpPr>
          <p:cNvPr id="69644" name="Rectangle 12"/>
          <p:cNvSpPr/>
          <p:nvPr/>
        </p:nvSpPr>
        <p:spPr>
          <a:xfrm>
            <a:off x="8001000" y="5867400"/>
            <a:ext cx="990600" cy="9906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0000FF"/>
                </a:solidFill>
              </a:rPr>
              <a:t>8</a:t>
            </a:r>
            <a:endParaRPr lang="en-US" altLang="en-US" sz="7200" b="1" dirty="0">
              <a:solidFill>
                <a:srgbClr val="0000FF"/>
              </a:solidFill>
            </a:endParaRPr>
          </a:p>
        </p:txBody>
      </p:sp>
      <p:sp>
        <p:nvSpPr>
          <p:cNvPr id="69646" name="Rectangle 14"/>
          <p:cNvSpPr>
            <a:spLocks noChangeArrowheads="1"/>
          </p:cNvSpPr>
          <p:nvPr/>
        </p:nvSpPr>
        <p:spPr bwMode="auto">
          <a:xfrm>
            <a:off x="6781800" y="533400"/>
            <a:ext cx="1981200" cy="1600200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50000">
                <a:schemeClr val="bg1"/>
              </a:gs>
              <a:gs pos="100000">
                <a:srgbClr val="33CC33"/>
              </a:gs>
            </a:gsLst>
            <a:lin ang="0" scaled="1"/>
          </a:gradFill>
          <a:ln w="38100">
            <a:solidFill>
              <a:srgbClr val="FF0066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0" y="7620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1800" y="3810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3200" y="18288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8600" y="22098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0" y="3048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9000" y="13716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4400" y="15240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3810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7800" y="9144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8675" y="2424113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02" name="TextBox 12"/>
          <p:cNvSpPr txBox="1"/>
          <p:nvPr/>
        </p:nvSpPr>
        <p:spPr>
          <a:xfrm>
            <a:off x="5445125" y="515938"/>
            <a:ext cx="4651375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9600" b="1" dirty="0">
                <a:solidFill>
                  <a:srgbClr val="FF0000"/>
                </a:solidFill>
                <a:latin typeface="Aharoni" pitchFamily="2" charset="0"/>
                <a:cs typeface="Aharoni" pitchFamily="2" charset="0"/>
              </a:rPr>
              <a:t>10</a:t>
            </a:r>
            <a:endParaRPr lang="en-US" altLang="en-US" sz="9600" b="1" dirty="0">
              <a:solidFill>
                <a:srgbClr val="FF0000"/>
              </a:solidFill>
              <a:latin typeface="Aharoni" pitchFamily="2" charset="0"/>
              <a:ea typeface="Aharon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-0.1158 0.4777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00" y="2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L -0.09914 0.4222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2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 L 0.14254 0.4222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2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5.55112E-17 L 0.16754 0.5888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0" y="2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L 0.24253 0.6222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0" y="3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2 0.06666 L 0.32586 0.4888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2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0.26753 0.5555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00" y="2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2222E-6 L 0.30087 0.4888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2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0.32586 0.5333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0" y="2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56 -0.02824 L 0.2743 0.4606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2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3" grpId="0" animBg="1"/>
      <p:bldP spid="696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58750" y="52388"/>
            <a:ext cx="8839200" cy="157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46050" y="6659563"/>
            <a:ext cx="8839200" cy="157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-3149600" y="3373438"/>
            <a:ext cx="6477000" cy="115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5807075" y="3348038"/>
            <a:ext cx="6477000" cy="11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58750" y="277813"/>
            <a:ext cx="8839200" cy="155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25413" y="6421438"/>
            <a:ext cx="8839200" cy="157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5588000" y="3346450"/>
            <a:ext cx="6477000" cy="115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-2952750" y="3348038"/>
            <a:ext cx="6477000" cy="11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Picture 3" descr="E:\hanh hue\hinh anh\hoa hong\CA236J4H.jpg"/>
          <p:cNvPicPr>
            <a:picLocks noChangeAspect="1"/>
          </p:cNvPicPr>
          <p:nvPr/>
        </p:nvPicPr>
        <p:blipFill>
          <a:blip r:embed="rId2"/>
          <a:srcRect l="11826" t="6061" r="11308"/>
          <a:stretch>
            <a:fillRect/>
          </a:stretch>
        </p:blipFill>
        <p:spPr>
          <a:xfrm>
            <a:off x="0" y="0"/>
            <a:ext cx="1143000" cy="1223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6" name="Picture 6" descr="E:\hanh hue\hinh anh\hoa hong\CAYSC56O.jpg"/>
          <p:cNvPicPr>
            <a:picLocks noChangeAspect="1"/>
          </p:cNvPicPr>
          <p:nvPr/>
        </p:nvPicPr>
        <p:blipFill>
          <a:blip r:embed="rId3"/>
          <a:srcRect l="10417" t="31845" r="6250" b="6339"/>
          <a:stretch>
            <a:fillRect/>
          </a:stretch>
        </p:blipFill>
        <p:spPr>
          <a:xfrm>
            <a:off x="8001000" y="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7" name="Picture 14" descr="E:\hanh hue\hinh anh\hoa hong\CA6VSN8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500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3" name="am 11.wav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09600" y="6248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4" descr="E:\hanh hue\hinh anh\hoa hong\CA6VSN8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5" name="Rectangle 15"/>
          <p:cNvSpPr/>
          <p:nvPr/>
        </p:nvSpPr>
        <p:spPr>
          <a:xfrm>
            <a:off x="1600200" y="4191000"/>
            <a:ext cx="2133600" cy="15240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2900" b="1" dirty="0">
                <a:solidFill>
                  <a:srgbClr val="FF0000"/>
                </a:solidFill>
              </a:rPr>
              <a:t>2</a:t>
            </a:r>
            <a:endParaRPr lang="en-US" altLang="en-US" sz="12900" b="1" dirty="0">
              <a:solidFill>
                <a:srgbClr val="FF0000"/>
              </a:solidFill>
            </a:endParaRPr>
          </a:p>
        </p:txBody>
      </p:sp>
      <p:sp>
        <p:nvSpPr>
          <p:cNvPr id="71696" name="Rectangle 16"/>
          <p:cNvSpPr/>
          <p:nvPr/>
        </p:nvSpPr>
        <p:spPr>
          <a:xfrm>
            <a:off x="6019800" y="4191000"/>
            <a:ext cx="2057400" cy="18288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2900" b="1" dirty="0">
                <a:solidFill>
                  <a:srgbClr val="FF0000"/>
                </a:solidFill>
              </a:rPr>
              <a:t>8</a:t>
            </a:r>
            <a:endParaRPr lang="en-US" altLang="en-US" sz="12900" b="1" dirty="0">
              <a:solidFill>
                <a:srgbClr val="FF0000"/>
              </a:solidFill>
            </a:endParaRPr>
          </a:p>
        </p:txBody>
      </p:sp>
      <p:sp>
        <p:nvSpPr>
          <p:cNvPr id="17425" name="Line 17"/>
          <p:cNvSpPr/>
          <p:nvPr/>
        </p:nvSpPr>
        <p:spPr>
          <a:xfrm>
            <a:off x="4800600" y="3200400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26" name="Line 18"/>
          <p:cNvSpPr/>
          <p:nvPr/>
        </p:nvSpPr>
        <p:spPr>
          <a:xfrm flipH="1">
            <a:off x="2819400" y="2667000"/>
            <a:ext cx="1981200" cy="15240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27" name="Line 19"/>
          <p:cNvSpPr/>
          <p:nvPr/>
        </p:nvSpPr>
        <p:spPr>
          <a:xfrm>
            <a:off x="4800600" y="2667000"/>
            <a:ext cx="2133600" cy="1600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428" name="Text Box 20"/>
          <p:cNvSpPr txBox="1"/>
          <p:nvPr/>
        </p:nvSpPr>
        <p:spPr>
          <a:xfrm>
            <a:off x="838200" y="1066800"/>
            <a:ext cx="1981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Cách 2</a:t>
            </a:r>
            <a:endParaRPr lang="en-US" altLang="en-US" sz="4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02" name="Rectangle 22"/>
          <p:cNvSpPr>
            <a:spLocks noChangeArrowheads="1"/>
          </p:cNvSpPr>
          <p:nvPr/>
        </p:nvSpPr>
        <p:spPr bwMode="auto">
          <a:xfrm>
            <a:off x="3733800" y="609600"/>
            <a:ext cx="2286000" cy="2133600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50000">
                <a:schemeClr val="bg1"/>
              </a:gs>
              <a:gs pos="100000">
                <a:srgbClr val="33CC33"/>
              </a:gs>
            </a:gsLst>
            <a:lin ang="0" scaled="1"/>
          </a:gradFill>
          <a:ln w="38100">
            <a:solidFill>
              <a:srgbClr val="FF0066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10</a:t>
            </a:r>
            <a:endParaRPr kumimoji="0" lang="en-US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600" fill="hold"/>
                                        <p:tgtEl>
                                          <p:spTgt spid="716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7169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7169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69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8434" name="Group 2"/>
          <p:cNvGrpSpPr/>
          <p:nvPr/>
        </p:nvGrpSpPr>
        <p:grpSpPr>
          <a:xfrm>
            <a:off x="4419600" y="3352800"/>
            <a:ext cx="4495800" cy="3505200"/>
            <a:chOff x="576" y="2736"/>
            <a:chExt cx="1392" cy="1296"/>
          </a:xfrm>
        </p:grpSpPr>
        <p:sp>
          <p:nvSpPr>
            <p:cNvPr id="18454" name="Oval 3"/>
            <p:cNvSpPr/>
            <p:nvPr/>
          </p:nvSpPr>
          <p:spPr>
            <a:xfrm>
              <a:off x="576" y="2736"/>
              <a:ext cx="1392" cy="1296"/>
            </a:xfrm>
            <a:prstGeom prst="ellipse">
              <a:avLst/>
            </a:prstGeom>
            <a:solidFill>
              <a:srgbClr val="FF99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18455" name="Oval 4"/>
            <p:cNvSpPr/>
            <p:nvPr/>
          </p:nvSpPr>
          <p:spPr>
            <a:xfrm>
              <a:off x="672" y="2832"/>
              <a:ext cx="1200" cy="1104"/>
            </a:xfrm>
            <a:prstGeom prst="ellipse">
              <a:avLst/>
            </a:prstGeom>
            <a:solidFill>
              <a:srgbClr val="FFCC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</p:grpSp>
      <p:grpSp>
        <p:nvGrpSpPr>
          <p:cNvPr id="18435" name="Group 5"/>
          <p:cNvGrpSpPr/>
          <p:nvPr/>
        </p:nvGrpSpPr>
        <p:grpSpPr>
          <a:xfrm>
            <a:off x="0" y="3886200"/>
            <a:ext cx="3429000" cy="2590800"/>
            <a:chOff x="3552" y="1920"/>
            <a:chExt cx="1680" cy="1584"/>
          </a:xfrm>
        </p:grpSpPr>
        <p:sp>
          <p:nvSpPr>
            <p:cNvPr id="18452" name="Oval 6"/>
            <p:cNvSpPr/>
            <p:nvPr/>
          </p:nvSpPr>
          <p:spPr>
            <a:xfrm>
              <a:off x="3552" y="1920"/>
              <a:ext cx="1680" cy="1584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18453" name="Oval 7"/>
            <p:cNvSpPr/>
            <p:nvPr/>
          </p:nvSpPr>
          <p:spPr>
            <a:xfrm>
              <a:off x="3696" y="2064"/>
              <a:ext cx="1392" cy="1296"/>
            </a:xfrm>
            <a:prstGeom prst="ellipse">
              <a:avLst/>
            </a:prstGeom>
            <a:solidFill>
              <a:srgbClr val="00FF99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</p:grpSp>
      <p:grpSp>
        <p:nvGrpSpPr>
          <p:cNvPr id="18436" name="Group 8"/>
          <p:cNvGrpSpPr/>
          <p:nvPr/>
        </p:nvGrpSpPr>
        <p:grpSpPr>
          <a:xfrm>
            <a:off x="1524000" y="0"/>
            <a:ext cx="4953000" cy="3657600"/>
            <a:chOff x="576" y="2736"/>
            <a:chExt cx="1392" cy="1296"/>
          </a:xfrm>
        </p:grpSpPr>
        <p:sp>
          <p:nvSpPr>
            <p:cNvPr id="18450" name="Oval 9"/>
            <p:cNvSpPr/>
            <p:nvPr/>
          </p:nvSpPr>
          <p:spPr>
            <a:xfrm>
              <a:off x="576" y="2736"/>
              <a:ext cx="1392" cy="1296"/>
            </a:xfrm>
            <a:prstGeom prst="ellipse">
              <a:avLst/>
            </a:prstGeom>
            <a:solidFill>
              <a:srgbClr val="FFFFCC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18451" name="Oval 10"/>
            <p:cNvSpPr/>
            <p:nvPr/>
          </p:nvSpPr>
          <p:spPr>
            <a:xfrm>
              <a:off x="672" y="2832"/>
              <a:ext cx="1200" cy="1104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</p:grpSp>
      <p:sp>
        <p:nvSpPr>
          <p:cNvPr id="73739" name="Rectangle 11"/>
          <p:cNvSpPr/>
          <p:nvPr/>
        </p:nvSpPr>
        <p:spPr>
          <a:xfrm>
            <a:off x="2590800" y="5867400"/>
            <a:ext cx="990600" cy="990600"/>
          </a:xfrm>
          <a:prstGeom prst="rect">
            <a:avLst/>
          </a:prstGeom>
          <a:solidFill>
            <a:srgbClr val="FF99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0000"/>
                </a:solidFill>
              </a:rPr>
              <a:t>3</a:t>
            </a:r>
            <a:endParaRPr lang="en-US" altLang="en-US" sz="1800" b="1" dirty="0"/>
          </a:p>
        </p:txBody>
      </p:sp>
      <p:sp>
        <p:nvSpPr>
          <p:cNvPr id="73740" name="Rectangle 12"/>
          <p:cNvSpPr/>
          <p:nvPr/>
        </p:nvSpPr>
        <p:spPr>
          <a:xfrm>
            <a:off x="8001000" y="5867400"/>
            <a:ext cx="990600" cy="9906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0000FF"/>
                </a:solidFill>
              </a:rPr>
              <a:t>7</a:t>
            </a:r>
            <a:endParaRPr lang="en-US" altLang="en-US" sz="7200" b="1" dirty="0">
              <a:solidFill>
                <a:srgbClr val="0000FF"/>
              </a:solidFill>
            </a:endParaRPr>
          </a:p>
        </p:txBody>
      </p:sp>
      <p:sp>
        <p:nvSpPr>
          <p:cNvPr id="73742" name="Rectangle 14"/>
          <p:cNvSpPr>
            <a:spLocks noChangeArrowheads="1"/>
          </p:cNvSpPr>
          <p:nvPr/>
        </p:nvSpPr>
        <p:spPr bwMode="auto">
          <a:xfrm>
            <a:off x="6781800" y="533400"/>
            <a:ext cx="1981200" cy="1600200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50000">
                <a:schemeClr val="bg1"/>
              </a:gs>
              <a:gs pos="100000">
                <a:srgbClr val="33CC33"/>
              </a:gs>
            </a:gsLst>
            <a:lin ang="0" scaled="1"/>
          </a:gradFill>
          <a:ln w="38100">
            <a:solidFill>
              <a:srgbClr val="FF0066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0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10</a:t>
            </a:r>
            <a:endParaRPr kumimoji="0" lang="en-US" altLang="en-US" sz="20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4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0" y="7620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1800" y="3810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3825" y="20193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8600" y="22098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0" y="3048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9625" y="1958975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4400" y="15240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3810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7800" y="9144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9063" y="1241425"/>
            <a:ext cx="593725" cy="1066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-0.1158 0.4777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00" y="2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22222E-6 L -0.09913 0.4222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2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 L -0.35746 0.388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5.55112E-17 L 0.10087 0.5888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2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L 0.24253 0.6222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0" y="3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87 0.08888 L 0.34254 0.5111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2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-3.33333E-6 L 0.2842 0.5777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0" y="2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2222E-6 L 0.30087 0.4888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2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0.32586 0.5333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0" y="2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0.30087 0.4888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2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9" grpId="0" animBg="1"/>
      <p:bldP spid="737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58750" y="52388"/>
            <a:ext cx="8839200" cy="157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46050" y="6659563"/>
            <a:ext cx="8839200" cy="157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-3149600" y="3373438"/>
            <a:ext cx="6477000" cy="115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5807075" y="3348038"/>
            <a:ext cx="6477000" cy="11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58750" y="277813"/>
            <a:ext cx="8839200" cy="155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25413" y="6421438"/>
            <a:ext cx="8839200" cy="157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5588000" y="3346450"/>
            <a:ext cx="6477000" cy="115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-2952750" y="3348038"/>
            <a:ext cx="6477000" cy="11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Picture 3" descr="E:\hanh hue\hinh anh\hoa hong\CA236J4H.jpg"/>
          <p:cNvPicPr>
            <a:picLocks noChangeAspect="1"/>
          </p:cNvPicPr>
          <p:nvPr/>
        </p:nvPicPr>
        <p:blipFill>
          <a:blip r:embed="rId2"/>
          <a:srcRect l="11826" t="6061" r="11308"/>
          <a:stretch>
            <a:fillRect/>
          </a:stretch>
        </p:blipFill>
        <p:spPr>
          <a:xfrm>
            <a:off x="0" y="0"/>
            <a:ext cx="1143000" cy="1223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6" name="Picture 6" descr="E:\hanh hue\hinh anh\hoa hong\CAYSC56O.jpg"/>
          <p:cNvPicPr>
            <a:picLocks noChangeAspect="1"/>
          </p:cNvPicPr>
          <p:nvPr/>
        </p:nvPicPr>
        <p:blipFill>
          <a:blip r:embed="rId3"/>
          <a:srcRect l="10417" t="31845" r="6250" b="6339"/>
          <a:stretch>
            <a:fillRect/>
          </a:stretch>
        </p:blipFill>
        <p:spPr>
          <a:xfrm>
            <a:off x="8001000" y="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7" name="Picture 14" descr="E:\hanh hue\hinh anh\hoa hong\CA6VSN8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500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9885" name="am 11.wav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09600" y="6248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4" descr="E:\hanh hue\hinh anh\hoa hong\CA6VSN8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9887" name="Rectangle 15"/>
          <p:cNvSpPr/>
          <p:nvPr/>
        </p:nvSpPr>
        <p:spPr>
          <a:xfrm>
            <a:off x="1600200" y="4191000"/>
            <a:ext cx="2133600" cy="15240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2900" b="1" dirty="0">
                <a:solidFill>
                  <a:srgbClr val="FF0000"/>
                </a:solidFill>
              </a:rPr>
              <a:t>3</a:t>
            </a:r>
            <a:endParaRPr lang="en-US" altLang="en-US" sz="12900" b="1" dirty="0">
              <a:solidFill>
                <a:srgbClr val="FF0000"/>
              </a:solidFill>
            </a:endParaRPr>
          </a:p>
        </p:txBody>
      </p:sp>
      <p:sp>
        <p:nvSpPr>
          <p:cNvPr id="79888" name="Rectangle 16"/>
          <p:cNvSpPr/>
          <p:nvPr/>
        </p:nvSpPr>
        <p:spPr>
          <a:xfrm>
            <a:off x="6019800" y="4191000"/>
            <a:ext cx="2057400" cy="18288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2900" b="1" dirty="0">
                <a:solidFill>
                  <a:srgbClr val="FF0000"/>
                </a:solidFill>
              </a:rPr>
              <a:t>7</a:t>
            </a:r>
            <a:endParaRPr lang="en-US" altLang="en-US" sz="12900" b="1" dirty="0">
              <a:solidFill>
                <a:srgbClr val="FF0000"/>
              </a:solidFill>
            </a:endParaRPr>
          </a:p>
        </p:txBody>
      </p:sp>
      <p:sp>
        <p:nvSpPr>
          <p:cNvPr id="19473" name="Line 17"/>
          <p:cNvSpPr/>
          <p:nvPr/>
        </p:nvSpPr>
        <p:spPr>
          <a:xfrm>
            <a:off x="4800600" y="3200400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474" name="Line 18"/>
          <p:cNvSpPr/>
          <p:nvPr/>
        </p:nvSpPr>
        <p:spPr>
          <a:xfrm flipH="1">
            <a:off x="2819400" y="2667000"/>
            <a:ext cx="1981200" cy="15240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475" name="Line 19"/>
          <p:cNvSpPr/>
          <p:nvPr/>
        </p:nvSpPr>
        <p:spPr>
          <a:xfrm>
            <a:off x="4800600" y="2667000"/>
            <a:ext cx="2133600" cy="1600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476" name="Text Box 20"/>
          <p:cNvSpPr txBox="1"/>
          <p:nvPr/>
        </p:nvSpPr>
        <p:spPr>
          <a:xfrm>
            <a:off x="838200" y="1066800"/>
            <a:ext cx="1981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Cách 3</a:t>
            </a:r>
            <a:endParaRPr lang="en-US" altLang="en-US" sz="4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94" name="Rectangle 22"/>
          <p:cNvSpPr>
            <a:spLocks noChangeArrowheads="1"/>
          </p:cNvSpPr>
          <p:nvPr/>
        </p:nvSpPr>
        <p:spPr bwMode="auto">
          <a:xfrm>
            <a:off x="3733800" y="609600"/>
            <a:ext cx="2286000" cy="2133600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50000">
                <a:schemeClr val="bg1"/>
              </a:gs>
              <a:gs pos="100000">
                <a:srgbClr val="33CC33"/>
              </a:gs>
            </a:gsLst>
            <a:lin ang="0" scaled="1"/>
          </a:gradFill>
          <a:ln w="38100">
            <a:solidFill>
              <a:srgbClr val="FF0066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78" name="TextBox 11"/>
          <p:cNvSpPr txBox="1"/>
          <p:nvPr/>
        </p:nvSpPr>
        <p:spPr>
          <a:xfrm>
            <a:off x="2209800" y="-34925"/>
            <a:ext cx="5114925" cy="3170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0000" b="1" dirty="0">
                <a:solidFill>
                  <a:srgbClr val="FF0000"/>
                </a:solidFill>
                <a:latin typeface="Aharoni" pitchFamily="2" charset="0"/>
                <a:cs typeface="Aharoni" pitchFamily="2" charset="0"/>
              </a:rPr>
              <a:t>10</a:t>
            </a:r>
            <a:endParaRPr lang="en-US" altLang="en-US" sz="20000" b="1" dirty="0">
              <a:solidFill>
                <a:srgbClr val="FF0000"/>
              </a:solidFill>
              <a:latin typeface="Aharoni" pitchFamily="2" charset="0"/>
              <a:ea typeface="Aharon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600" fill="hold"/>
                                        <p:tgtEl>
                                          <p:spTgt spid="798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79887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7988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88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0482" name="Group 2"/>
          <p:cNvGrpSpPr/>
          <p:nvPr/>
        </p:nvGrpSpPr>
        <p:grpSpPr>
          <a:xfrm>
            <a:off x="4773613" y="3848100"/>
            <a:ext cx="4267200" cy="2971800"/>
            <a:chOff x="576" y="2736"/>
            <a:chExt cx="1392" cy="1296"/>
          </a:xfrm>
        </p:grpSpPr>
        <p:sp>
          <p:nvSpPr>
            <p:cNvPr id="20502" name="Oval 3"/>
            <p:cNvSpPr/>
            <p:nvPr/>
          </p:nvSpPr>
          <p:spPr>
            <a:xfrm>
              <a:off x="576" y="2736"/>
              <a:ext cx="1392" cy="1296"/>
            </a:xfrm>
            <a:prstGeom prst="ellipse">
              <a:avLst/>
            </a:prstGeom>
            <a:solidFill>
              <a:srgbClr val="FF99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20503" name="Oval 4"/>
            <p:cNvSpPr/>
            <p:nvPr/>
          </p:nvSpPr>
          <p:spPr>
            <a:xfrm>
              <a:off x="672" y="2832"/>
              <a:ext cx="1200" cy="1104"/>
            </a:xfrm>
            <a:prstGeom prst="ellipse">
              <a:avLst/>
            </a:prstGeom>
            <a:solidFill>
              <a:srgbClr val="FFCC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</p:grpSp>
      <p:grpSp>
        <p:nvGrpSpPr>
          <p:cNvPr id="20483" name="Group 5"/>
          <p:cNvGrpSpPr/>
          <p:nvPr/>
        </p:nvGrpSpPr>
        <p:grpSpPr>
          <a:xfrm>
            <a:off x="0" y="3886200"/>
            <a:ext cx="4343400" cy="2971800"/>
            <a:chOff x="3552" y="1920"/>
            <a:chExt cx="1680" cy="1584"/>
          </a:xfrm>
        </p:grpSpPr>
        <p:sp>
          <p:nvSpPr>
            <p:cNvPr id="20500" name="Oval 6"/>
            <p:cNvSpPr/>
            <p:nvPr/>
          </p:nvSpPr>
          <p:spPr>
            <a:xfrm>
              <a:off x="3552" y="1920"/>
              <a:ext cx="1680" cy="1584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20501" name="Oval 7"/>
            <p:cNvSpPr/>
            <p:nvPr/>
          </p:nvSpPr>
          <p:spPr>
            <a:xfrm>
              <a:off x="3696" y="2064"/>
              <a:ext cx="1392" cy="1296"/>
            </a:xfrm>
            <a:prstGeom prst="ellipse">
              <a:avLst/>
            </a:prstGeom>
            <a:solidFill>
              <a:srgbClr val="00FF99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</p:grpSp>
      <p:grpSp>
        <p:nvGrpSpPr>
          <p:cNvPr id="20484" name="Group 8"/>
          <p:cNvGrpSpPr/>
          <p:nvPr/>
        </p:nvGrpSpPr>
        <p:grpSpPr>
          <a:xfrm>
            <a:off x="1524000" y="0"/>
            <a:ext cx="4953000" cy="3657600"/>
            <a:chOff x="576" y="2736"/>
            <a:chExt cx="1392" cy="1296"/>
          </a:xfrm>
        </p:grpSpPr>
        <p:sp>
          <p:nvSpPr>
            <p:cNvPr id="20498" name="Oval 9"/>
            <p:cNvSpPr/>
            <p:nvPr/>
          </p:nvSpPr>
          <p:spPr>
            <a:xfrm>
              <a:off x="576" y="2736"/>
              <a:ext cx="1392" cy="1296"/>
            </a:xfrm>
            <a:prstGeom prst="ellipse">
              <a:avLst/>
            </a:prstGeom>
            <a:solidFill>
              <a:srgbClr val="FFFFCC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20499" name="Oval 10"/>
            <p:cNvSpPr/>
            <p:nvPr/>
          </p:nvSpPr>
          <p:spPr>
            <a:xfrm>
              <a:off x="672" y="2832"/>
              <a:ext cx="1200" cy="1104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</p:grpSp>
      <p:sp>
        <p:nvSpPr>
          <p:cNvPr id="82955" name="Rectangle 11"/>
          <p:cNvSpPr/>
          <p:nvPr/>
        </p:nvSpPr>
        <p:spPr>
          <a:xfrm>
            <a:off x="2590800" y="5867400"/>
            <a:ext cx="990600" cy="990600"/>
          </a:xfrm>
          <a:prstGeom prst="rect">
            <a:avLst/>
          </a:prstGeom>
          <a:solidFill>
            <a:srgbClr val="FF99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0000"/>
                </a:solidFill>
              </a:rPr>
              <a:t>4</a:t>
            </a:r>
            <a:endParaRPr lang="en-US" altLang="en-US" sz="1800" b="1" dirty="0"/>
          </a:p>
        </p:txBody>
      </p:sp>
      <p:sp>
        <p:nvSpPr>
          <p:cNvPr id="82956" name="Rectangle 12"/>
          <p:cNvSpPr/>
          <p:nvPr/>
        </p:nvSpPr>
        <p:spPr>
          <a:xfrm>
            <a:off x="8001000" y="5867400"/>
            <a:ext cx="990600" cy="9906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0000FF"/>
                </a:solidFill>
              </a:rPr>
              <a:t>6</a:t>
            </a:r>
            <a:endParaRPr lang="en-US" altLang="en-US" sz="7200" b="1" dirty="0">
              <a:solidFill>
                <a:srgbClr val="0000FF"/>
              </a:solidFill>
            </a:endParaRPr>
          </a:p>
        </p:txBody>
      </p:sp>
      <p:sp>
        <p:nvSpPr>
          <p:cNvPr id="82958" name="Rectangle 14"/>
          <p:cNvSpPr>
            <a:spLocks noChangeArrowheads="1"/>
          </p:cNvSpPr>
          <p:nvPr/>
        </p:nvSpPr>
        <p:spPr bwMode="auto">
          <a:xfrm>
            <a:off x="6781800" y="533400"/>
            <a:ext cx="1981200" cy="1600200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50000">
                <a:schemeClr val="bg1"/>
              </a:gs>
              <a:gs pos="100000">
                <a:srgbClr val="33CC33"/>
              </a:gs>
            </a:gsLst>
            <a:lin ang="0" scaled="1"/>
          </a:gradFill>
          <a:ln w="38100">
            <a:solidFill>
              <a:srgbClr val="FF0066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10</a:t>
            </a:r>
            <a:endParaRPr kumimoji="0" lang="en-US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4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0" y="7620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1800" y="3810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0463" y="1938338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8600" y="22098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0" y="3048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5475" y="2195513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4400" y="15240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3810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7800" y="9144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29013" y="1160463"/>
            <a:ext cx="593725" cy="1066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-0.05746 0.5222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2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05555 L 0.00087 0.4333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 L -0.32413 0.4222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00" y="2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5.55112E-17 L -0.30746 0.5666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0" y="2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L 0.2092 0.6666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0" y="3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84 0.07986 L 0.30833 0.4930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2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-3.33333E-6 L 0.25972 0.6099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00" y="3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2222E-6 L 0.2842 0.6111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0" y="3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0.32586 0.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0" y="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7.40741E-7 L 0.26806 0.5333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00" y="2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5" grpId="0" animBg="1"/>
      <p:bldP spid="8295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vi-VN" altLang="en-US" dirty="0"/>
          </a:p>
        </p:txBody>
      </p:sp>
      <p:sp>
        <p:nvSpPr>
          <p:cNvPr id="3075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vi-VN" altLang="en-US" dirty="0"/>
          </a:p>
        </p:txBody>
      </p:sp>
      <p:pic>
        <p:nvPicPr>
          <p:cNvPr id="3076" name="Picture 4" descr="Hinh nen F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89916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Picture 5" descr="bgnen032 (hinh dong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233613"/>
            <a:ext cx="1219200" cy="966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Picture 6" descr="bgnen032 (hinh dong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3657600"/>
            <a:ext cx="1833563" cy="1454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7" descr="bgnen032 (hinh dong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0438" y="4724400"/>
            <a:ext cx="1833562" cy="1454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Picture 8" descr="bgnen032 (hinh dong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0438" y="3124200"/>
            <a:ext cx="1833562" cy="1454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1" name="Picture 9" descr="bgnen032 (hinh dong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544513"/>
            <a:ext cx="1147763" cy="909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2" name="Picture 10" descr="bgnen032 (hinh dong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2133600"/>
            <a:ext cx="1833563" cy="1454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3" name="Picture 11" descr="bgnen032 (hinh dong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0"/>
            <a:ext cx="1833563" cy="1454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4" name="Picture 12" descr="bgnen032 (hinh dong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0438" y="1524000"/>
            <a:ext cx="1833562" cy="1454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5" name="Picture 13" descr="bgnen032 (hinh dong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0438" y="152400"/>
            <a:ext cx="1833562" cy="1454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6" name="Picture 14" descr="bgnen032 (hinh dong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713163"/>
            <a:ext cx="1371600" cy="1087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7" name="Picture 15" descr="bgnen032 (hinh dong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5099050"/>
            <a:ext cx="1833563" cy="1454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8" name="Picture 16" descr="bgnen032 (hinh dong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038" y="4870450"/>
            <a:ext cx="1833562" cy="1454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9" name="Picture 17" descr="729747d8za2kbusq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5834063"/>
            <a:ext cx="1143000" cy="1023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0" name="Picture 18" descr="729747d8za2kbusq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5834063"/>
            <a:ext cx="1143000" cy="1023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1" name="Picture 19" descr="729747d8za2kbusq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34063"/>
            <a:ext cx="1143000" cy="1023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2" name="Picture 20" descr="729747d8za2kbusq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5834063"/>
            <a:ext cx="1143000" cy="1023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Picture 21" descr="729747d8za2kbusq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5834063"/>
            <a:ext cx="1143000" cy="1023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94" name="Rectangle 22"/>
          <p:cNvSpPr/>
          <p:nvPr/>
        </p:nvSpPr>
        <p:spPr>
          <a:xfrm>
            <a:off x="0" y="0"/>
            <a:ext cx="3276600" cy="1981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pic>
        <p:nvPicPr>
          <p:cNvPr id="4119" name="Picture 23" descr="Borboleta_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52400" y="3733800"/>
            <a:ext cx="914400" cy="792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96" name="Text Box 24"/>
          <p:cNvSpPr txBox="1"/>
          <p:nvPr/>
        </p:nvSpPr>
        <p:spPr>
          <a:xfrm>
            <a:off x="228600" y="228600"/>
            <a:ext cx="4648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342900" lvl="0" indent="-342900" eaLnBrk="1" hangingPunct="1">
              <a:spcBef>
                <a:spcPct val="50000"/>
              </a:spcBef>
              <a:buNone/>
            </a:pP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3097" name="Rectangle 25"/>
          <p:cNvSpPr/>
          <p:nvPr/>
        </p:nvSpPr>
        <p:spPr>
          <a:xfrm>
            <a:off x="304800" y="0"/>
            <a:ext cx="7620000" cy="6924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2400" b="1" dirty="0">
                <a:solidFill>
                  <a:srgbClr val="FF0000"/>
                </a:solidFill>
              </a:rPr>
              <a:t>. Mục đích – yêu cầu</a:t>
            </a:r>
            <a:endParaRPr lang="en-US" altLang="en-US" sz="2400" b="1" dirty="0">
              <a:solidFill>
                <a:srgbClr val="FF0000"/>
              </a:solidFill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000" b="1" i="1" dirty="0">
                <a:solidFill>
                  <a:srgbClr val="FF0000"/>
                </a:solidFill>
              </a:rPr>
              <a:t> </a:t>
            </a:r>
            <a:r>
              <a:rPr lang="en-US" altLang="en-US" sz="2400" b="1" i="1" dirty="0">
                <a:solidFill>
                  <a:srgbClr val="FF0000"/>
                </a:solidFill>
              </a:rPr>
              <a:t>1. Kiến thức: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- </a:t>
            </a:r>
            <a:r>
              <a:rPr lang="en-US" altLang="en-US" sz="2400" dirty="0">
                <a:solidFill>
                  <a:srgbClr val="0000FF"/>
                </a:solidFill>
              </a:rPr>
              <a:t>Trẻ biết cách tách – gộp nhóm có 10 đối tượng thành 2 nhóm bằng các cách khác nhau: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1-9; 2-8; 3-7; 4-6. 5-5.</a:t>
            </a:r>
            <a:endParaRPr lang="en-US" altLang="en-US" sz="2400" dirty="0">
              <a:solidFill>
                <a:srgbClr val="0000FF"/>
              </a:solidFill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- Trẻ nắm được số cách tách, gộp trong phạm vi 10: có bao nhiêu cách tách thì có bấy nhiêu cách gộp.</a:t>
            </a:r>
            <a:endParaRPr lang="en-US" altLang="en-US" sz="2400" dirty="0">
              <a:solidFill>
                <a:srgbClr val="0000FF"/>
              </a:solidFill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i="1" dirty="0">
                <a:solidFill>
                  <a:srgbClr val="FF0000"/>
                </a:solidFill>
              </a:rPr>
              <a:t>2. Kỹ năng:</a:t>
            </a:r>
            <a:endParaRPr lang="en-US" altLang="en-US" sz="2400" b="1" i="1" dirty="0">
              <a:solidFill>
                <a:srgbClr val="FF0000"/>
              </a:solidFill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i="1" dirty="0">
                <a:solidFill>
                  <a:srgbClr val="0000FF"/>
                </a:solidFill>
              </a:rPr>
              <a:t>-</a:t>
            </a:r>
            <a:r>
              <a:rPr lang="en-US" altLang="en-US" sz="2400" dirty="0">
                <a:solidFill>
                  <a:srgbClr val="0000FF"/>
                </a:solidFill>
              </a:rPr>
              <a:t>Trẻ có kỹ năng tách, gộp các nhóm có số lượng là 10 bằng các cách khác nhau.</a:t>
            </a:r>
            <a:endParaRPr lang="en-US" altLang="en-US" sz="2400" dirty="0">
              <a:solidFill>
                <a:srgbClr val="0000FF"/>
              </a:solidFill>
            </a:endParaRPr>
          </a:p>
          <a:p>
            <a:pPr marL="0" lvl="0" indent="0" eaLnBrk="1" hangingPunct="1">
              <a:spcBef>
                <a:spcPct val="0"/>
              </a:spcBef>
              <a:buChar char="-"/>
            </a:pPr>
            <a:r>
              <a:rPr lang="en-US" altLang="en-US" sz="2400" dirty="0">
                <a:solidFill>
                  <a:srgbClr val="0000FF"/>
                </a:solidFill>
              </a:rPr>
              <a:t>Trẻ nêu được kết quả khi tách gộp.</a:t>
            </a:r>
            <a:endParaRPr lang="en-US" altLang="en-US" sz="2400" dirty="0">
              <a:solidFill>
                <a:srgbClr val="0000FF"/>
              </a:solidFill>
            </a:endParaRPr>
          </a:p>
          <a:p>
            <a:pPr marL="0" lvl="0" indent="0" eaLnBrk="1" hangingPunct="1">
              <a:spcBef>
                <a:spcPct val="0"/>
              </a:spcBef>
              <a:buChar char="-"/>
            </a:pPr>
            <a:r>
              <a:rPr lang="en-US" altLang="en-US" sz="2400" dirty="0">
                <a:solidFill>
                  <a:srgbClr val="0000FF"/>
                </a:solidFill>
              </a:rPr>
              <a:t>Trẻ có kỹ năng sử dụng đồ dùng đồ chơi thành thạo.</a:t>
            </a:r>
            <a:endParaRPr lang="en-US" altLang="en-US" sz="2400" dirty="0">
              <a:solidFill>
                <a:srgbClr val="0000FF"/>
              </a:solidFill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i="1" dirty="0">
                <a:solidFill>
                  <a:srgbClr val="FF0000"/>
                </a:solidFill>
              </a:rPr>
              <a:t>3.Thái độ: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-Trẻ hào hứng tham gia hoạt động</a:t>
            </a:r>
            <a:endParaRPr lang="en-US" altLang="en-US" sz="2400" dirty="0">
              <a:solidFill>
                <a:srgbClr val="0000FF"/>
              </a:solidFill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- Có tinh thần thi đua, tinh thần tập thể khi chơi các trò chơi.</a:t>
            </a:r>
            <a:endParaRPr lang="en-US" altLang="en-US" sz="2400" dirty="0">
              <a:solidFill>
                <a:srgbClr val="0000FF"/>
              </a:solidFill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2400" dirty="0">
              <a:solidFill>
                <a:srgbClr val="0000FF"/>
              </a:solidFill>
            </a:endParaRPr>
          </a:p>
          <a:p>
            <a:pPr marL="0" lvl="0" indent="0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58750" y="52388"/>
            <a:ext cx="8839200" cy="157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46050" y="6659563"/>
            <a:ext cx="8839200" cy="157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-3149600" y="3373438"/>
            <a:ext cx="6477000" cy="115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5807075" y="3348038"/>
            <a:ext cx="6477000" cy="11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58750" y="277813"/>
            <a:ext cx="8839200" cy="155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25413" y="6421438"/>
            <a:ext cx="8839200" cy="157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5588000" y="3346450"/>
            <a:ext cx="6477000" cy="115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-2952750" y="3348038"/>
            <a:ext cx="6477000" cy="11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Picture 3" descr="E:\hanh hue\hinh anh\hoa hong\CA236J4H.jpg"/>
          <p:cNvPicPr>
            <a:picLocks noChangeAspect="1"/>
          </p:cNvPicPr>
          <p:nvPr/>
        </p:nvPicPr>
        <p:blipFill>
          <a:blip r:embed="rId2"/>
          <a:srcRect l="11826" t="6061" r="11308"/>
          <a:stretch>
            <a:fillRect/>
          </a:stretch>
        </p:blipFill>
        <p:spPr>
          <a:xfrm>
            <a:off x="0" y="0"/>
            <a:ext cx="1143000" cy="1223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6" name="Picture 6" descr="E:\hanh hue\hinh anh\hoa hong\CAYSC56O.jpg"/>
          <p:cNvPicPr>
            <a:picLocks noChangeAspect="1"/>
          </p:cNvPicPr>
          <p:nvPr/>
        </p:nvPicPr>
        <p:blipFill>
          <a:blip r:embed="rId3"/>
          <a:srcRect l="10417" t="31845" r="6250" b="6339"/>
          <a:stretch>
            <a:fillRect/>
          </a:stretch>
        </p:blipFill>
        <p:spPr>
          <a:xfrm>
            <a:off x="8001000" y="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7" name="Picture 14" descr="E:\hanh hue\hinh anh\hoa hong\CA6VSN8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500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7773" name="am 11.wav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09600" y="6248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4" descr="E:\hanh hue\hinh anh\hoa hong\CA6VSN8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7775" name="Rectangle 15"/>
          <p:cNvSpPr/>
          <p:nvPr/>
        </p:nvSpPr>
        <p:spPr>
          <a:xfrm>
            <a:off x="1600200" y="4191000"/>
            <a:ext cx="2133600" cy="15240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2900" b="1" dirty="0">
                <a:solidFill>
                  <a:srgbClr val="FF0000"/>
                </a:solidFill>
              </a:rPr>
              <a:t>4</a:t>
            </a:r>
            <a:endParaRPr lang="en-US" altLang="en-US" sz="12900" b="1" dirty="0">
              <a:solidFill>
                <a:srgbClr val="FF0000"/>
              </a:solidFill>
            </a:endParaRPr>
          </a:p>
        </p:txBody>
      </p:sp>
      <p:sp>
        <p:nvSpPr>
          <p:cNvPr id="117776" name="Rectangle 16"/>
          <p:cNvSpPr/>
          <p:nvPr/>
        </p:nvSpPr>
        <p:spPr>
          <a:xfrm>
            <a:off x="6019800" y="4191000"/>
            <a:ext cx="2057400" cy="18288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2900" b="1" dirty="0">
                <a:solidFill>
                  <a:srgbClr val="FF0000"/>
                </a:solidFill>
              </a:rPr>
              <a:t>6</a:t>
            </a:r>
            <a:endParaRPr lang="en-US" altLang="en-US" sz="12900" b="1" dirty="0">
              <a:solidFill>
                <a:srgbClr val="FF0000"/>
              </a:solidFill>
            </a:endParaRPr>
          </a:p>
        </p:txBody>
      </p:sp>
      <p:sp>
        <p:nvSpPr>
          <p:cNvPr id="21521" name="Line 17"/>
          <p:cNvSpPr/>
          <p:nvPr/>
        </p:nvSpPr>
        <p:spPr>
          <a:xfrm>
            <a:off x="4800600" y="3200400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22" name="Line 18"/>
          <p:cNvSpPr/>
          <p:nvPr/>
        </p:nvSpPr>
        <p:spPr>
          <a:xfrm flipH="1">
            <a:off x="2819400" y="2667000"/>
            <a:ext cx="1981200" cy="15240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23" name="Line 19"/>
          <p:cNvSpPr/>
          <p:nvPr/>
        </p:nvSpPr>
        <p:spPr>
          <a:xfrm>
            <a:off x="4800600" y="2667000"/>
            <a:ext cx="2133600" cy="1600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24" name="Text Box 20"/>
          <p:cNvSpPr txBox="1"/>
          <p:nvPr/>
        </p:nvSpPr>
        <p:spPr>
          <a:xfrm>
            <a:off x="838200" y="1066800"/>
            <a:ext cx="1981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Cách 4</a:t>
            </a:r>
            <a:endParaRPr lang="en-US" altLang="en-US" sz="4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7782" name="Rectangle 22"/>
          <p:cNvSpPr>
            <a:spLocks noChangeArrowheads="1"/>
          </p:cNvSpPr>
          <p:nvPr/>
        </p:nvSpPr>
        <p:spPr bwMode="auto">
          <a:xfrm>
            <a:off x="3619500" y="544513"/>
            <a:ext cx="2286000" cy="2133600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50000">
                <a:schemeClr val="bg1"/>
              </a:gs>
              <a:gs pos="100000">
                <a:srgbClr val="33CC33"/>
              </a:gs>
            </a:gsLst>
            <a:lin ang="0" scaled="1"/>
          </a:gradFill>
          <a:ln w="38100">
            <a:solidFill>
              <a:srgbClr val="FF0066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0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10</a:t>
            </a:r>
            <a:endParaRPr kumimoji="0" lang="en-US" altLang="en-US" sz="20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600" fill="hold"/>
                                        <p:tgtEl>
                                          <p:spTgt spid="1177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1777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1777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777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2530" name="Group 2"/>
          <p:cNvGrpSpPr/>
          <p:nvPr/>
        </p:nvGrpSpPr>
        <p:grpSpPr>
          <a:xfrm>
            <a:off x="4773613" y="3848100"/>
            <a:ext cx="4267200" cy="2971800"/>
            <a:chOff x="576" y="2736"/>
            <a:chExt cx="1392" cy="1296"/>
          </a:xfrm>
        </p:grpSpPr>
        <p:sp>
          <p:nvSpPr>
            <p:cNvPr id="22550" name="Oval 3"/>
            <p:cNvSpPr/>
            <p:nvPr/>
          </p:nvSpPr>
          <p:spPr>
            <a:xfrm>
              <a:off x="576" y="2736"/>
              <a:ext cx="1392" cy="1296"/>
            </a:xfrm>
            <a:prstGeom prst="ellipse">
              <a:avLst/>
            </a:prstGeom>
            <a:solidFill>
              <a:srgbClr val="FF99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22551" name="Oval 4"/>
            <p:cNvSpPr/>
            <p:nvPr/>
          </p:nvSpPr>
          <p:spPr>
            <a:xfrm>
              <a:off x="672" y="2832"/>
              <a:ext cx="1200" cy="1104"/>
            </a:xfrm>
            <a:prstGeom prst="ellipse">
              <a:avLst/>
            </a:prstGeom>
            <a:solidFill>
              <a:srgbClr val="FFCC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</p:grpSp>
      <p:grpSp>
        <p:nvGrpSpPr>
          <p:cNvPr id="22531" name="Group 5"/>
          <p:cNvGrpSpPr/>
          <p:nvPr/>
        </p:nvGrpSpPr>
        <p:grpSpPr>
          <a:xfrm>
            <a:off x="0" y="3886200"/>
            <a:ext cx="4343400" cy="2971800"/>
            <a:chOff x="3552" y="1920"/>
            <a:chExt cx="1680" cy="1584"/>
          </a:xfrm>
        </p:grpSpPr>
        <p:sp>
          <p:nvSpPr>
            <p:cNvPr id="22548" name="Oval 6"/>
            <p:cNvSpPr/>
            <p:nvPr/>
          </p:nvSpPr>
          <p:spPr>
            <a:xfrm>
              <a:off x="3552" y="1920"/>
              <a:ext cx="1680" cy="1584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22549" name="Oval 7"/>
            <p:cNvSpPr/>
            <p:nvPr/>
          </p:nvSpPr>
          <p:spPr>
            <a:xfrm>
              <a:off x="3696" y="2064"/>
              <a:ext cx="1392" cy="1296"/>
            </a:xfrm>
            <a:prstGeom prst="ellipse">
              <a:avLst/>
            </a:prstGeom>
            <a:solidFill>
              <a:srgbClr val="00FF99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</p:grpSp>
      <p:grpSp>
        <p:nvGrpSpPr>
          <p:cNvPr id="22532" name="Group 8"/>
          <p:cNvGrpSpPr/>
          <p:nvPr/>
        </p:nvGrpSpPr>
        <p:grpSpPr>
          <a:xfrm>
            <a:off x="1524000" y="0"/>
            <a:ext cx="4953000" cy="3657600"/>
            <a:chOff x="576" y="2736"/>
            <a:chExt cx="1392" cy="1296"/>
          </a:xfrm>
        </p:grpSpPr>
        <p:sp>
          <p:nvSpPr>
            <p:cNvPr id="22546" name="Oval 9"/>
            <p:cNvSpPr/>
            <p:nvPr/>
          </p:nvSpPr>
          <p:spPr>
            <a:xfrm>
              <a:off x="576" y="2736"/>
              <a:ext cx="1392" cy="1296"/>
            </a:xfrm>
            <a:prstGeom prst="ellipse">
              <a:avLst/>
            </a:prstGeom>
            <a:solidFill>
              <a:srgbClr val="FFFFCC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22547" name="Oval 10"/>
            <p:cNvSpPr/>
            <p:nvPr/>
          </p:nvSpPr>
          <p:spPr>
            <a:xfrm>
              <a:off x="672" y="2832"/>
              <a:ext cx="1200" cy="1104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</p:grpSp>
      <p:sp>
        <p:nvSpPr>
          <p:cNvPr id="82955" name="Rectangle 11"/>
          <p:cNvSpPr/>
          <p:nvPr/>
        </p:nvSpPr>
        <p:spPr>
          <a:xfrm>
            <a:off x="2590800" y="5867400"/>
            <a:ext cx="990600" cy="990600"/>
          </a:xfrm>
          <a:prstGeom prst="rect">
            <a:avLst/>
          </a:prstGeom>
          <a:solidFill>
            <a:srgbClr val="FF99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0000"/>
                </a:solidFill>
              </a:rPr>
              <a:t>5</a:t>
            </a:r>
            <a:endParaRPr lang="en-US" altLang="en-US" sz="1800" b="1" dirty="0"/>
          </a:p>
        </p:txBody>
      </p:sp>
      <p:sp>
        <p:nvSpPr>
          <p:cNvPr id="82956" name="Rectangle 12"/>
          <p:cNvSpPr/>
          <p:nvPr/>
        </p:nvSpPr>
        <p:spPr>
          <a:xfrm>
            <a:off x="8001000" y="5867400"/>
            <a:ext cx="990600" cy="9906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0000FF"/>
                </a:solidFill>
              </a:rPr>
              <a:t>5</a:t>
            </a:r>
            <a:endParaRPr lang="en-US" altLang="en-US" sz="7200" b="1" dirty="0">
              <a:solidFill>
                <a:srgbClr val="0000FF"/>
              </a:solidFill>
            </a:endParaRPr>
          </a:p>
        </p:txBody>
      </p:sp>
      <p:sp>
        <p:nvSpPr>
          <p:cNvPr id="82958" name="Rectangle 14"/>
          <p:cNvSpPr>
            <a:spLocks noChangeArrowheads="1"/>
          </p:cNvSpPr>
          <p:nvPr/>
        </p:nvSpPr>
        <p:spPr bwMode="auto">
          <a:xfrm>
            <a:off x="6781800" y="533400"/>
            <a:ext cx="1981200" cy="1600200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50000">
                <a:schemeClr val="bg1"/>
              </a:gs>
              <a:gs pos="100000">
                <a:srgbClr val="33CC33"/>
              </a:gs>
            </a:gsLst>
            <a:lin ang="0" scaled="1"/>
          </a:gradFill>
          <a:ln w="38100">
            <a:solidFill>
              <a:srgbClr val="FF0066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10</a:t>
            </a:r>
            <a:endParaRPr kumimoji="0" lang="en-US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4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0" y="7620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1800" y="3810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0463" y="1938338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8600" y="22098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0" y="3048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5475" y="2195513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4400" y="15240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3810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7800" y="9144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4863" y="13335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-0.17274 0.511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00" y="2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05555 L -0.11649 0.3210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0" y="1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 L -0.32413 0.4222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00" y="2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5.55112E-17 L -0.30746 0.5666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0" y="2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L 0.2092 0.6666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0" y="3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84 0.07986 L 0.30833 0.4930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2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-3.33333E-6 L 0.25972 0.6099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00" y="3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2222E-6 L 0.2842 0.6111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0" y="3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0.32586 0.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0" y="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2222E-6 L -0.05746 0.5222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2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5" grpId="0" animBg="1"/>
      <p:bldP spid="8295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58750" y="52388"/>
            <a:ext cx="8839200" cy="157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46050" y="6659563"/>
            <a:ext cx="8839200" cy="157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-3149600" y="3373438"/>
            <a:ext cx="6477000" cy="115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5807075" y="3348038"/>
            <a:ext cx="6477000" cy="11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58750" y="277813"/>
            <a:ext cx="8839200" cy="155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25413" y="6421438"/>
            <a:ext cx="8839200" cy="157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5588000" y="3346450"/>
            <a:ext cx="6477000" cy="115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-2952750" y="3348038"/>
            <a:ext cx="6477000" cy="11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Picture 3" descr="E:\hanh hue\hinh anh\hoa hong\CA236J4H.jpg"/>
          <p:cNvPicPr>
            <a:picLocks noChangeAspect="1"/>
          </p:cNvPicPr>
          <p:nvPr/>
        </p:nvPicPr>
        <p:blipFill>
          <a:blip r:embed="rId2"/>
          <a:srcRect l="11826" t="6061" r="11308"/>
          <a:stretch>
            <a:fillRect/>
          </a:stretch>
        </p:blipFill>
        <p:spPr>
          <a:xfrm>
            <a:off x="0" y="0"/>
            <a:ext cx="1143000" cy="1223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6" name="Picture 6" descr="E:\hanh hue\hinh anh\hoa hong\CAYSC56O.jpg"/>
          <p:cNvPicPr>
            <a:picLocks noChangeAspect="1"/>
          </p:cNvPicPr>
          <p:nvPr/>
        </p:nvPicPr>
        <p:blipFill>
          <a:blip r:embed="rId3"/>
          <a:srcRect l="10417" t="31845" r="6250" b="6339"/>
          <a:stretch>
            <a:fillRect/>
          </a:stretch>
        </p:blipFill>
        <p:spPr>
          <a:xfrm>
            <a:off x="8001000" y="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7" name="Picture 14" descr="E:\hanh hue\hinh anh\hoa hong\CA6VSN8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500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7773" name="am 11.wav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09600" y="6248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4" descr="E:\hanh hue\hinh anh\hoa hong\CA6VSN8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7775" name="Rectangle 15"/>
          <p:cNvSpPr/>
          <p:nvPr/>
        </p:nvSpPr>
        <p:spPr>
          <a:xfrm>
            <a:off x="1600200" y="4191000"/>
            <a:ext cx="2133600" cy="15240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2900" b="1" dirty="0">
                <a:solidFill>
                  <a:srgbClr val="FF0000"/>
                </a:solidFill>
              </a:rPr>
              <a:t>5</a:t>
            </a:r>
            <a:endParaRPr lang="en-US" altLang="en-US" sz="12900" b="1" dirty="0">
              <a:solidFill>
                <a:srgbClr val="FF0000"/>
              </a:solidFill>
            </a:endParaRPr>
          </a:p>
        </p:txBody>
      </p:sp>
      <p:sp>
        <p:nvSpPr>
          <p:cNvPr id="117776" name="Rectangle 16"/>
          <p:cNvSpPr/>
          <p:nvPr/>
        </p:nvSpPr>
        <p:spPr>
          <a:xfrm>
            <a:off x="6019800" y="4191000"/>
            <a:ext cx="2057400" cy="18288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2900" b="1" dirty="0">
                <a:solidFill>
                  <a:srgbClr val="FF0000"/>
                </a:solidFill>
              </a:rPr>
              <a:t>5</a:t>
            </a:r>
            <a:endParaRPr lang="en-US" altLang="en-US" sz="12900" b="1" dirty="0">
              <a:solidFill>
                <a:srgbClr val="FF0000"/>
              </a:solidFill>
            </a:endParaRPr>
          </a:p>
        </p:txBody>
      </p:sp>
      <p:sp>
        <p:nvSpPr>
          <p:cNvPr id="23569" name="Line 17"/>
          <p:cNvSpPr/>
          <p:nvPr/>
        </p:nvSpPr>
        <p:spPr>
          <a:xfrm>
            <a:off x="4800600" y="3200400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570" name="Line 18"/>
          <p:cNvSpPr/>
          <p:nvPr/>
        </p:nvSpPr>
        <p:spPr>
          <a:xfrm flipH="1">
            <a:off x="2819400" y="2667000"/>
            <a:ext cx="1981200" cy="15240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571" name="Line 19"/>
          <p:cNvSpPr/>
          <p:nvPr/>
        </p:nvSpPr>
        <p:spPr>
          <a:xfrm>
            <a:off x="4800600" y="2667000"/>
            <a:ext cx="2133600" cy="1600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572" name="Text Box 20"/>
          <p:cNvSpPr txBox="1"/>
          <p:nvPr/>
        </p:nvSpPr>
        <p:spPr>
          <a:xfrm>
            <a:off x="838200" y="1066800"/>
            <a:ext cx="1981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Cách 4</a:t>
            </a:r>
            <a:endParaRPr lang="en-US" altLang="en-US" sz="4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7782" name="Rectangle 22"/>
          <p:cNvSpPr>
            <a:spLocks noChangeArrowheads="1"/>
          </p:cNvSpPr>
          <p:nvPr/>
        </p:nvSpPr>
        <p:spPr bwMode="auto">
          <a:xfrm>
            <a:off x="3619500" y="544513"/>
            <a:ext cx="2286000" cy="2133600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50000">
                <a:schemeClr val="bg1"/>
              </a:gs>
              <a:gs pos="100000">
                <a:srgbClr val="33CC33"/>
              </a:gs>
            </a:gsLst>
            <a:lin ang="0" scaled="1"/>
          </a:gradFill>
          <a:ln w="38100">
            <a:solidFill>
              <a:srgbClr val="FF0066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0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10</a:t>
            </a:r>
            <a:endParaRPr kumimoji="0" lang="en-US" altLang="en-US" sz="20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600" fill="hold"/>
                                        <p:tgtEl>
                                          <p:spTgt spid="1177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1777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1777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777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Picture 2" descr="Hinh nen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81000" y="0"/>
            <a:ext cx="99822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9" name="Text Box 3"/>
          <p:cNvSpPr txBox="1"/>
          <p:nvPr/>
        </p:nvSpPr>
        <p:spPr>
          <a:xfrm>
            <a:off x="838200" y="1676400"/>
            <a:ext cx="7086600" cy="2554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0000FF"/>
                </a:solidFill>
              </a:rPr>
              <a:t>* KL: Nếu tách một nhóm có 10 đối tượng thành 2 nhóm thì có nhiều cách để tách. Mỗi cách tách đều có một kết quả. Tất cả các cách tách mà các con vừa làm đều đúng</a:t>
            </a:r>
            <a:r>
              <a:rPr lang="en-US" altLang="en-US" sz="2800" dirty="0">
                <a:solidFill>
                  <a:srgbClr val="0000FF"/>
                </a:solidFill>
              </a:rPr>
              <a:t>.</a:t>
            </a:r>
            <a:endParaRPr lang="en-US" alt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58750" y="52388"/>
            <a:ext cx="8839200" cy="157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46050" y="6659563"/>
            <a:ext cx="8839200" cy="157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-3149600" y="3373438"/>
            <a:ext cx="6477000" cy="115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5807075" y="3348038"/>
            <a:ext cx="6477000" cy="11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58750" y="277813"/>
            <a:ext cx="8839200" cy="155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25413" y="6421438"/>
            <a:ext cx="8839200" cy="157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5588000" y="3346450"/>
            <a:ext cx="6477000" cy="115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-2952750" y="3348038"/>
            <a:ext cx="6477000" cy="11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Picture 3" descr="E:\hanh hue\hinh anh\hoa hong\CA236J4H.jpg"/>
          <p:cNvPicPr>
            <a:picLocks noChangeAspect="1"/>
          </p:cNvPicPr>
          <p:nvPr/>
        </p:nvPicPr>
        <p:blipFill>
          <a:blip r:embed="rId2"/>
          <a:srcRect l="11826" t="6061" r="11308"/>
          <a:stretch>
            <a:fillRect/>
          </a:stretch>
        </p:blipFill>
        <p:spPr>
          <a:xfrm>
            <a:off x="0" y="0"/>
            <a:ext cx="1143000" cy="1223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6" name="Picture 6" descr="E:\hanh hue\hinh anh\hoa hong\CAYSC56O.jpg"/>
          <p:cNvPicPr>
            <a:picLocks noChangeAspect="1"/>
          </p:cNvPicPr>
          <p:nvPr/>
        </p:nvPicPr>
        <p:blipFill>
          <a:blip r:embed="rId3"/>
          <a:srcRect l="10417" t="31845" r="6250" b="6339"/>
          <a:stretch>
            <a:fillRect/>
          </a:stretch>
        </p:blipFill>
        <p:spPr>
          <a:xfrm>
            <a:off x="8001000" y="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7" name="Picture 14" descr="E:\hanh hue\hinh anh\hoa hong\CA6VSN8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500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7053" name="am 11.wav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09600" y="6248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4" descr="E:\hanh hue\hinh anh\hoa hong\CA6VSN8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15" name="Line 15"/>
          <p:cNvSpPr/>
          <p:nvPr/>
        </p:nvSpPr>
        <p:spPr>
          <a:xfrm>
            <a:off x="4800600" y="3200400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7057" name="Text Box 17"/>
          <p:cNvSpPr txBox="1"/>
          <p:nvPr/>
        </p:nvSpPr>
        <p:spPr>
          <a:xfrm>
            <a:off x="4648200" y="1905000"/>
            <a:ext cx="685800" cy="923925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5400" b="1" dirty="0">
                <a:solidFill>
                  <a:srgbClr val="FF0066"/>
                </a:solidFill>
                <a:latin typeface=".VnAvant" panose="020B7200000000000000" pitchFamily="34" charset="0"/>
              </a:rPr>
              <a:t>9</a:t>
            </a:r>
            <a:endParaRPr lang="en-US" altLang="en-US" sz="5400" b="1" dirty="0">
              <a:solidFill>
                <a:srgbClr val="FF0066"/>
              </a:solidFill>
              <a:latin typeface=".VnAvant" panose="020B7200000000000000" pitchFamily="34" charset="0"/>
            </a:endParaRPr>
          </a:p>
        </p:txBody>
      </p:sp>
      <p:sp>
        <p:nvSpPr>
          <p:cNvPr id="87058" name="Text Box 18"/>
          <p:cNvSpPr txBox="1"/>
          <p:nvPr/>
        </p:nvSpPr>
        <p:spPr>
          <a:xfrm>
            <a:off x="3733800" y="1981200"/>
            <a:ext cx="685800" cy="923925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5400" b="1" dirty="0">
                <a:solidFill>
                  <a:srgbClr val="FF0066"/>
                </a:solidFill>
                <a:latin typeface=".VnAvant" panose="020B7200000000000000" pitchFamily="34" charset="0"/>
              </a:rPr>
              <a:t>1</a:t>
            </a:r>
            <a:endParaRPr lang="en-US" altLang="en-US" sz="5400" b="1" dirty="0">
              <a:solidFill>
                <a:srgbClr val="FF0066"/>
              </a:solidFill>
              <a:latin typeface=".VnAvant" panose="020B7200000000000000" pitchFamily="34" charset="0"/>
            </a:endParaRPr>
          </a:p>
        </p:txBody>
      </p:sp>
      <p:sp>
        <p:nvSpPr>
          <p:cNvPr id="87059" name="Text Box 19"/>
          <p:cNvSpPr txBox="1"/>
          <p:nvPr/>
        </p:nvSpPr>
        <p:spPr>
          <a:xfrm>
            <a:off x="3733800" y="2971800"/>
            <a:ext cx="685800" cy="923925"/>
          </a:xfrm>
          <a:prstGeom prst="rect">
            <a:avLst/>
          </a:prstGeom>
          <a:solidFill>
            <a:srgbClr val="CC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5400" b="1" dirty="0">
                <a:latin typeface=".VnAvant" panose="020B7200000000000000" pitchFamily="34" charset="0"/>
              </a:rPr>
              <a:t>2</a:t>
            </a:r>
            <a:endParaRPr lang="en-US" altLang="en-US" sz="5400" b="1" dirty="0">
              <a:latin typeface=".VnAvant" panose="020B7200000000000000" pitchFamily="34" charset="0"/>
            </a:endParaRPr>
          </a:p>
        </p:txBody>
      </p:sp>
      <p:sp>
        <p:nvSpPr>
          <p:cNvPr id="87060" name="Text Box 20"/>
          <p:cNvSpPr txBox="1"/>
          <p:nvPr/>
        </p:nvSpPr>
        <p:spPr>
          <a:xfrm>
            <a:off x="4648200" y="2895600"/>
            <a:ext cx="685800" cy="923925"/>
          </a:xfrm>
          <a:prstGeom prst="rect">
            <a:avLst/>
          </a:prstGeom>
          <a:solidFill>
            <a:srgbClr val="CC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5400" b="1" dirty="0">
                <a:latin typeface=".VnAvant" panose="020B7200000000000000" pitchFamily="34" charset="0"/>
              </a:rPr>
              <a:t>8</a:t>
            </a:r>
            <a:endParaRPr lang="en-US" altLang="en-US" sz="5400" b="1" dirty="0">
              <a:latin typeface=".VnAvant" panose="020B7200000000000000" pitchFamily="34" charset="0"/>
            </a:endParaRPr>
          </a:p>
        </p:txBody>
      </p:sp>
      <p:sp>
        <p:nvSpPr>
          <p:cNvPr id="87061" name="Text Box 21"/>
          <p:cNvSpPr txBox="1"/>
          <p:nvPr/>
        </p:nvSpPr>
        <p:spPr>
          <a:xfrm>
            <a:off x="3733800" y="3962400"/>
            <a:ext cx="685800" cy="923925"/>
          </a:xfrm>
          <a:prstGeom prst="rect">
            <a:avLst/>
          </a:pr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5400" b="1" dirty="0">
                <a:solidFill>
                  <a:srgbClr val="3333FF"/>
                </a:solidFill>
                <a:latin typeface=".VnAvant" panose="020B7200000000000000" pitchFamily="34" charset="0"/>
              </a:rPr>
              <a:t>3</a:t>
            </a:r>
            <a:endParaRPr lang="en-US" altLang="en-US" sz="5400" b="1" dirty="0">
              <a:solidFill>
                <a:srgbClr val="3333FF"/>
              </a:solidFill>
              <a:latin typeface=".VnAvant" panose="020B7200000000000000" pitchFamily="34" charset="0"/>
            </a:endParaRPr>
          </a:p>
        </p:txBody>
      </p:sp>
      <p:sp>
        <p:nvSpPr>
          <p:cNvPr id="87062" name="Text Box 22"/>
          <p:cNvSpPr txBox="1"/>
          <p:nvPr/>
        </p:nvSpPr>
        <p:spPr>
          <a:xfrm>
            <a:off x="4648200" y="3962400"/>
            <a:ext cx="685800" cy="923925"/>
          </a:xfrm>
          <a:prstGeom prst="rect">
            <a:avLst/>
          </a:pr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5400" b="1" dirty="0">
                <a:solidFill>
                  <a:srgbClr val="3333FF"/>
                </a:solidFill>
                <a:latin typeface=".VnAvant" panose="020B7200000000000000" pitchFamily="34" charset="0"/>
              </a:rPr>
              <a:t>7</a:t>
            </a:r>
            <a:endParaRPr lang="en-US" altLang="en-US" sz="5400" b="1" dirty="0">
              <a:solidFill>
                <a:srgbClr val="3333FF"/>
              </a:solidFill>
              <a:latin typeface=".VnAvant" panose="020B7200000000000000" pitchFamily="34" charset="0"/>
            </a:endParaRPr>
          </a:p>
        </p:txBody>
      </p:sp>
      <p:sp>
        <p:nvSpPr>
          <p:cNvPr id="87063" name="Line 23"/>
          <p:cNvSpPr/>
          <p:nvPr/>
        </p:nvSpPr>
        <p:spPr>
          <a:xfrm flipH="1">
            <a:off x="4191000" y="1676400"/>
            <a:ext cx="228600" cy="304800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87064" name="Line 24"/>
          <p:cNvSpPr/>
          <p:nvPr/>
        </p:nvSpPr>
        <p:spPr>
          <a:xfrm>
            <a:off x="4419600" y="1676400"/>
            <a:ext cx="304800" cy="304800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87065" name="Text Box 25"/>
          <p:cNvSpPr txBox="1"/>
          <p:nvPr/>
        </p:nvSpPr>
        <p:spPr>
          <a:xfrm>
            <a:off x="3733800" y="5029200"/>
            <a:ext cx="654050" cy="923925"/>
          </a:xfrm>
          <a:prstGeom prst="rect">
            <a:avLst/>
          </a:prstGeom>
          <a:solidFill>
            <a:srgbClr val="B2B2B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  <a:endParaRPr lang="en-US" alt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7066" name="Text Box 26"/>
          <p:cNvSpPr txBox="1"/>
          <p:nvPr/>
        </p:nvSpPr>
        <p:spPr>
          <a:xfrm>
            <a:off x="4648200" y="5029200"/>
            <a:ext cx="685800" cy="923925"/>
          </a:xfrm>
          <a:prstGeom prst="rect">
            <a:avLst/>
          </a:prstGeom>
          <a:solidFill>
            <a:srgbClr val="B2B2B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6</a:t>
            </a:r>
            <a:endParaRPr lang="en-US" alt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7070" name="Rectangle 30"/>
          <p:cNvSpPr>
            <a:spLocks noChangeArrowheads="1"/>
          </p:cNvSpPr>
          <p:nvPr/>
        </p:nvSpPr>
        <p:spPr bwMode="auto">
          <a:xfrm>
            <a:off x="3886200" y="457200"/>
            <a:ext cx="1295400" cy="1219200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50000">
                <a:schemeClr val="bg1"/>
              </a:gs>
              <a:gs pos="100000">
                <a:srgbClr val="33CC33"/>
              </a:gs>
            </a:gsLst>
            <a:lin ang="0" scaled="1"/>
          </a:gradFill>
          <a:ln w="38100">
            <a:solidFill>
              <a:srgbClr val="FF0066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9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10</a:t>
            </a:r>
            <a:endParaRPr kumimoji="0" lang="en-US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11" name="Text Box 25"/>
          <p:cNvSpPr txBox="1"/>
          <p:nvPr/>
        </p:nvSpPr>
        <p:spPr>
          <a:xfrm>
            <a:off x="5899150" y="5457825"/>
            <a:ext cx="654050" cy="923925"/>
          </a:xfrm>
          <a:prstGeom prst="rect">
            <a:avLst/>
          </a:prstGeom>
          <a:solidFill>
            <a:srgbClr val="B2B2B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5400" b="1" dirty="0">
                <a:solidFill>
                  <a:srgbClr val="7030A0"/>
                </a:solidFill>
                <a:latin typeface=".VnAvant" panose="020B7200000000000000" pitchFamily="34" charset="0"/>
              </a:rPr>
              <a:t>5</a:t>
            </a:r>
            <a:endParaRPr lang="en-US" altLang="en-US" sz="5400" b="1" dirty="0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ext Box 26"/>
          <p:cNvSpPr txBox="1"/>
          <p:nvPr/>
        </p:nvSpPr>
        <p:spPr>
          <a:xfrm>
            <a:off x="6661150" y="5432425"/>
            <a:ext cx="685800" cy="923925"/>
          </a:xfrm>
          <a:prstGeom prst="rect">
            <a:avLst/>
          </a:prstGeom>
          <a:solidFill>
            <a:srgbClr val="B2B2B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5400" b="1" dirty="0">
                <a:solidFill>
                  <a:srgbClr val="7030A0"/>
                </a:solidFill>
                <a:latin typeface=".VnAvant" panose="020B7200000000000000" pitchFamily="34" charset="0"/>
              </a:rPr>
              <a:t>5</a:t>
            </a:r>
            <a:endParaRPr lang="en-US" altLang="en-US" sz="5400" b="1" dirty="0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600" fill="hold"/>
                                        <p:tgtEl>
                                          <p:spTgt spid="870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87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87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87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87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1000"/>
                                        <p:tgtEl>
                                          <p:spTgt spid="87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87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87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87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87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1000"/>
                                        <p:tgtEl>
                                          <p:spTgt spid="87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87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87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053"/>
                </p:tgtEl>
              </p:cMediaNode>
            </p:audio>
          </p:childTnLst>
        </p:cTn>
      </p:par>
    </p:tnLst>
    <p:bldLst>
      <p:bldP spid="87057" grpId="0" animBg="1"/>
      <p:bldP spid="87058" grpId="0" animBg="1"/>
      <p:bldP spid="87059" grpId="0" animBg="1"/>
      <p:bldP spid="87060" grpId="0" animBg="1"/>
      <p:bldP spid="87061" grpId="0" animBg="1"/>
      <p:bldP spid="87062" grpId="0" animBg="1"/>
      <p:bldP spid="87065" grpId="0" animBg="1"/>
      <p:bldP spid="87066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6" name="Picture 2" descr="Picture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7" name="WordArt 3"/>
          <p:cNvSpPr>
            <a:spLocks noTextEdit="1"/>
          </p:cNvSpPr>
          <p:nvPr/>
        </p:nvSpPr>
        <p:spPr>
          <a:xfrm>
            <a:off x="2057400" y="2514600"/>
            <a:ext cx="4676775" cy="1260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 *. Gộp theo từng nhóm:</a:t>
            </a:r>
            <a:endParaRPr lang="en-US" sz="3600" b="1">
              <a:ln w="127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7650" name="Group 2"/>
          <p:cNvGrpSpPr/>
          <p:nvPr/>
        </p:nvGrpSpPr>
        <p:grpSpPr>
          <a:xfrm>
            <a:off x="-381000" y="-50800"/>
            <a:ext cx="4171950" cy="3333750"/>
            <a:chOff x="-240" y="-32"/>
            <a:chExt cx="2628" cy="2100"/>
          </a:xfrm>
        </p:grpSpPr>
        <p:pic>
          <p:nvPicPr>
            <p:cNvPr id="27697" name="Picture 3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1344"/>
              <a:ext cx="444" cy="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98" name="Picture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6" y="1872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99" name="Picture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32" y="489"/>
              <a:ext cx="660" cy="5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700" name="Picture 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40" y="-29"/>
              <a:ext cx="816" cy="70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701" name="Picture 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96" y="1108"/>
              <a:ext cx="33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702" name="Picture 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6" y="880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703" name="Picture 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0" y="0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704" name="Picture 1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4" y="-32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705" name="Picture 1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6" y="0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706" name="Picture 1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4" y="1244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707" name="Picture 1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4" y="144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708" name="Picture 1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-129654" flipV="1">
              <a:off x="1392" y="0"/>
              <a:ext cx="96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709" name="Picture 1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00" y="0"/>
              <a:ext cx="288" cy="2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710" name="Picture 1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60" y="0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7651" name="Group 17"/>
          <p:cNvGrpSpPr/>
          <p:nvPr/>
        </p:nvGrpSpPr>
        <p:grpSpPr>
          <a:xfrm rot="5400000" flipH="1">
            <a:off x="5343525" y="3286125"/>
            <a:ext cx="4267200" cy="3333750"/>
            <a:chOff x="-240" y="-32"/>
            <a:chExt cx="2628" cy="2100"/>
          </a:xfrm>
        </p:grpSpPr>
        <p:pic>
          <p:nvPicPr>
            <p:cNvPr id="27683" name="Picture 18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1344"/>
              <a:ext cx="444" cy="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84" name="Picture 1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6" y="1872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85" name="Picture 2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32" y="489"/>
              <a:ext cx="660" cy="5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86" name="Picture 2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40" y="-29"/>
              <a:ext cx="816" cy="70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87" name="Picture 2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96" y="1108"/>
              <a:ext cx="33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88" name="Picture 2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6" y="880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89" name="Picture 2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0" y="0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90" name="Picture 2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4" y="-32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91" name="Picture 2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6" y="0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92" name="Picture 2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4" y="1244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93" name="Picture 2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4" y="144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94" name="Picture 2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-129654" flipV="1">
              <a:off x="1392" y="0"/>
              <a:ext cx="96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95" name="Picture 3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00" y="0"/>
              <a:ext cx="288" cy="2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96" name="Picture 3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60" y="0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7652" name="Group 32"/>
          <p:cNvGrpSpPr/>
          <p:nvPr/>
        </p:nvGrpSpPr>
        <p:grpSpPr>
          <a:xfrm rot="-5205903">
            <a:off x="-333375" y="3305175"/>
            <a:ext cx="4171950" cy="3505200"/>
            <a:chOff x="-240" y="-32"/>
            <a:chExt cx="2628" cy="2100"/>
          </a:xfrm>
        </p:grpSpPr>
        <p:pic>
          <p:nvPicPr>
            <p:cNvPr id="27669" name="Picture 33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1344"/>
              <a:ext cx="444" cy="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70" name="Picture 3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6" y="1872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71" name="Picture 3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32" y="489"/>
              <a:ext cx="660" cy="5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72" name="Picture 3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40" y="-29"/>
              <a:ext cx="816" cy="70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73" name="Picture 3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96" y="1108"/>
              <a:ext cx="33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74" name="Picture 3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6" y="880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75" name="Picture 3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0" y="0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76" name="Picture 4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4" y="-32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77" name="Picture 4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6" y="0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78" name="Picture 4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4" y="1244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79" name="Picture 4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4" y="144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80" name="Picture 4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-129654" flipV="1">
              <a:off x="1392" y="0"/>
              <a:ext cx="96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81" name="Picture 4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00" y="0"/>
              <a:ext cx="288" cy="2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82" name="Picture 4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60" y="0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7653" name="Group 47"/>
          <p:cNvGrpSpPr/>
          <p:nvPr/>
        </p:nvGrpSpPr>
        <p:grpSpPr>
          <a:xfrm rot="10711418" flipV="1">
            <a:off x="5638800" y="0"/>
            <a:ext cx="3810000" cy="3478213"/>
            <a:chOff x="-240" y="-32"/>
            <a:chExt cx="2628" cy="2100"/>
          </a:xfrm>
        </p:grpSpPr>
        <p:pic>
          <p:nvPicPr>
            <p:cNvPr id="27655" name="Picture 48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1344"/>
              <a:ext cx="444" cy="7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56" name="Picture 4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6" y="1872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57" name="Picture 5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32" y="489"/>
              <a:ext cx="660" cy="5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58" name="Picture 5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40" y="-29"/>
              <a:ext cx="816" cy="70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59" name="Picture 5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96" y="1108"/>
              <a:ext cx="33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60" name="Picture 5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6" y="880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61" name="Picture 5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0" y="0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62" name="Picture 5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4" y="-32"/>
              <a:ext cx="372" cy="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63" name="Picture 5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56" y="0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64" name="Picture 5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4" y="1244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65" name="Picture 5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4" y="144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66" name="Picture 5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-129654" flipV="1">
              <a:off x="1392" y="0"/>
              <a:ext cx="96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67" name="Picture 6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00" y="0"/>
              <a:ext cx="288" cy="2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68" name="Picture 6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60" y="0"/>
              <a:ext cx="228" cy="1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7654" name="Text Box 62"/>
          <p:cNvSpPr txBox="1"/>
          <p:nvPr/>
        </p:nvSpPr>
        <p:spPr>
          <a:xfrm>
            <a:off x="1371600" y="1895475"/>
            <a:ext cx="5791200" cy="2289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* Cô cho trẻ gộp 2 nhóm giò lại với nhau để tạo thành một nhóm có 10 cái giò.</a:t>
            </a:r>
            <a:endParaRPr lang="en-US" altLang="en-US" sz="3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8674" name="Group 2"/>
          <p:cNvGrpSpPr/>
          <p:nvPr/>
        </p:nvGrpSpPr>
        <p:grpSpPr>
          <a:xfrm>
            <a:off x="4419600" y="3352800"/>
            <a:ext cx="4495800" cy="3505200"/>
            <a:chOff x="576" y="2736"/>
            <a:chExt cx="1392" cy="1296"/>
          </a:xfrm>
        </p:grpSpPr>
        <p:sp>
          <p:nvSpPr>
            <p:cNvPr id="28694" name="Oval 3"/>
            <p:cNvSpPr/>
            <p:nvPr/>
          </p:nvSpPr>
          <p:spPr>
            <a:xfrm>
              <a:off x="576" y="2736"/>
              <a:ext cx="1392" cy="1296"/>
            </a:xfrm>
            <a:prstGeom prst="ellipse">
              <a:avLst/>
            </a:prstGeom>
            <a:solidFill>
              <a:srgbClr val="FF99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28695" name="Oval 4"/>
            <p:cNvSpPr/>
            <p:nvPr/>
          </p:nvSpPr>
          <p:spPr>
            <a:xfrm>
              <a:off x="672" y="2832"/>
              <a:ext cx="1200" cy="1104"/>
            </a:xfrm>
            <a:prstGeom prst="ellipse">
              <a:avLst/>
            </a:prstGeom>
            <a:solidFill>
              <a:srgbClr val="FFCC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</p:grpSp>
      <p:grpSp>
        <p:nvGrpSpPr>
          <p:cNvPr id="28675" name="Group 5"/>
          <p:cNvGrpSpPr/>
          <p:nvPr/>
        </p:nvGrpSpPr>
        <p:grpSpPr>
          <a:xfrm>
            <a:off x="0" y="4114800"/>
            <a:ext cx="3505200" cy="2362200"/>
            <a:chOff x="3552" y="1920"/>
            <a:chExt cx="1680" cy="1584"/>
          </a:xfrm>
        </p:grpSpPr>
        <p:sp>
          <p:nvSpPr>
            <p:cNvPr id="28692" name="Oval 6"/>
            <p:cNvSpPr/>
            <p:nvPr/>
          </p:nvSpPr>
          <p:spPr>
            <a:xfrm>
              <a:off x="3552" y="1920"/>
              <a:ext cx="1680" cy="1584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28693" name="Oval 7"/>
            <p:cNvSpPr/>
            <p:nvPr/>
          </p:nvSpPr>
          <p:spPr>
            <a:xfrm>
              <a:off x="3696" y="2064"/>
              <a:ext cx="1392" cy="1296"/>
            </a:xfrm>
            <a:prstGeom prst="ellipse">
              <a:avLst/>
            </a:prstGeom>
            <a:solidFill>
              <a:srgbClr val="00FF99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</p:grpSp>
      <p:grpSp>
        <p:nvGrpSpPr>
          <p:cNvPr id="28676" name="Group 8"/>
          <p:cNvGrpSpPr/>
          <p:nvPr/>
        </p:nvGrpSpPr>
        <p:grpSpPr>
          <a:xfrm>
            <a:off x="1549400" y="-39687"/>
            <a:ext cx="4953000" cy="3657600"/>
            <a:chOff x="576" y="2736"/>
            <a:chExt cx="1392" cy="1296"/>
          </a:xfrm>
        </p:grpSpPr>
        <p:sp>
          <p:nvSpPr>
            <p:cNvPr id="28690" name="Oval 9"/>
            <p:cNvSpPr/>
            <p:nvPr/>
          </p:nvSpPr>
          <p:spPr>
            <a:xfrm>
              <a:off x="576" y="2736"/>
              <a:ext cx="1392" cy="1296"/>
            </a:xfrm>
            <a:prstGeom prst="ellipse">
              <a:avLst/>
            </a:prstGeom>
            <a:solidFill>
              <a:srgbClr val="FFFFCC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28691" name="Oval 10"/>
            <p:cNvSpPr/>
            <p:nvPr/>
          </p:nvSpPr>
          <p:spPr>
            <a:xfrm>
              <a:off x="672" y="2832"/>
              <a:ext cx="1200" cy="1104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</p:grpSp>
      <p:sp>
        <p:nvSpPr>
          <p:cNvPr id="89107" name="Rectangle 19"/>
          <p:cNvSpPr/>
          <p:nvPr/>
        </p:nvSpPr>
        <p:spPr>
          <a:xfrm>
            <a:off x="2590800" y="5867400"/>
            <a:ext cx="990600" cy="990600"/>
          </a:xfrm>
          <a:prstGeom prst="rect">
            <a:avLst/>
          </a:prstGeom>
          <a:solidFill>
            <a:srgbClr val="FF99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0000"/>
                </a:solidFill>
              </a:rPr>
              <a:t>1</a:t>
            </a:r>
            <a:endParaRPr lang="en-US" altLang="en-US" sz="7200" b="1" dirty="0">
              <a:solidFill>
                <a:srgbClr val="FF0000"/>
              </a:solidFill>
            </a:endParaRPr>
          </a:p>
        </p:txBody>
      </p:sp>
      <p:sp>
        <p:nvSpPr>
          <p:cNvPr id="89108" name="Rectangle 20"/>
          <p:cNvSpPr/>
          <p:nvPr/>
        </p:nvSpPr>
        <p:spPr>
          <a:xfrm>
            <a:off x="8001000" y="5867400"/>
            <a:ext cx="990600" cy="9906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0000FF"/>
                </a:solidFill>
              </a:rPr>
              <a:t>9</a:t>
            </a:r>
            <a:endParaRPr lang="en-US" altLang="en-US" sz="7200" b="1" dirty="0">
              <a:solidFill>
                <a:srgbClr val="0000FF"/>
              </a:solidFill>
            </a:endParaRPr>
          </a:p>
        </p:txBody>
      </p:sp>
      <p:sp>
        <p:nvSpPr>
          <p:cNvPr id="89110" name="Rectangle 22"/>
          <p:cNvSpPr>
            <a:spLocks noChangeArrowheads="1"/>
          </p:cNvSpPr>
          <p:nvPr/>
        </p:nvSpPr>
        <p:spPr bwMode="auto">
          <a:xfrm>
            <a:off x="6858000" y="533400"/>
            <a:ext cx="1914525" cy="2012950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50000">
                <a:schemeClr val="bg1"/>
              </a:gs>
              <a:gs pos="100000">
                <a:srgbClr val="33CC33"/>
              </a:gs>
            </a:gsLst>
            <a:lin ang="0" scaled="1"/>
          </a:gradFill>
          <a:ln w="38100">
            <a:solidFill>
              <a:srgbClr val="FF0066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  <a:endParaRPr kumimoji="0" lang="en-US" altLang="en-US" sz="1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45720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6800" y="43434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0" y="49530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800" y="38100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0800" y="54864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0" y="46482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96200" y="47244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0800" y="34290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91400" y="36576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9000" y="5532438"/>
            <a:ext cx="593725" cy="1066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0.0842 -0.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-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1111E-6 L -0.2408 -0.35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0" y="-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-0.22413 -0.244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0" y="-1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22222E-6 L -0.17414 -0.288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0" y="-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1111E-6 L -0.22413 -0.4222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0" y="-2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-0.03333 L -0.33247 -0.6444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0" y="-3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22222E-6 L -0.2974 -0.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00" y="-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L -0.37414 -0.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00" y="-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-0.3408 -0.6444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0" y="-3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89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89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-0.34132 -0.7622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0" y="-3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7" grpId="0" animBg="1"/>
      <p:bldP spid="8910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9698" name="Group 2"/>
          <p:cNvGrpSpPr/>
          <p:nvPr/>
        </p:nvGrpSpPr>
        <p:grpSpPr>
          <a:xfrm>
            <a:off x="4419600" y="3352800"/>
            <a:ext cx="4495800" cy="3505200"/>
            <a:chOff x="576" y="2736"/>
            <a:chExt cx="1392" cy="1296"/>
          </a:xfrm>
        </p:grpSpPr>
        <p:sp>
          <p:nvSpPr>
            <p:cNvPr id="29718" name="Oval 3"/>
            <p:cNvSpPr/>
            <p:nvPr/>
          </p:nvSpPr>
          <p:spPr>
            <a:xfrm>
              <a:off x="576" y="2736"/>
              <a:ext cx="1392" cy="1296"/>
            </a:xfrm>
            <a:prstGeom prst="ellipse">
              <a:avLst/>
            </a:prstGeom>
            <a:solidFill>
              <a:srgbClr val="FF99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29719" name="Oval 4"/>
            <p:cNvSpPr/>
            <p:nvPr/>
          </p:nvSpPr>
          <p:spPr>
            <a:xfrm>
              <a:off x="672" y="2832"/>
              <a:ext cx="1200" cy="1104"/>
            </a:xfrm>
            <a:prstGeom prst="ellipse">
              <a:avLst/>
            </a:prstGeom>
            <a:solidFill>
              <a:srgbClr val="FFCC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</p:grpSp>
      <p:grpSp>
        <p:nvGrpSpPr>
          <p:cNvPr id="29699" name="Group 5"/>
          <p:cNvGrpSpPr/>
          <p:nvPr/>
        </p:nvGrpSpPr>
        <p:grpSpPr>
          <a:xfrm>
            <a:off x="0" y="4114800"/>
            <a:ext cx="3505200" cy="2362200"/>
            <a:chOff x="3552" y="1920"/>
            <a:chExt cx="1680" cy="1584"/>
          </a:xfrm>
        </p:grpSpPr>
        <p:sp>
          <p:nvSpPr>
            <p:cNvPr id="29716" name="Oval 6"/>
            <p:cNvSpPr/>
            <p:nvPr/>
          </p:nvSpPr>
          <p:spPr>
            <a:xfrm>
              <a:off x="3552" y="1920"/>
              <a:ext cx="1680" cy="1584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29717" name="Oval 7"/>
            <p:cNvSpPr/>
            <p:nvPr/>
          </p:nvSpPr>
          <p:spPr>
            <a:xfrm>
              <a:off x="3696" y="2064"/>
              <a:ext cx="1392" cy="1296"/>
            </a:xfrm>
            <a:prstGeom prst="ellipse">
              <a:avLst/>
            </a:prstGeom>
            <a:solidFill>
              <a:srgbClr val="00FF99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</p:grpSp>
      <p:grpSp>
        <p:nvGrpSpPr>
          <p:cNvPr id="29700" name="Group 8"/>
          <p:cNvGrpSpPr/>
          <p:nvPr/>
        </p:nvGrpSpPr>
        <p:grpSpPr>
          <a:xfrm>
            <a:off x="1524000" y="0"/>
            <a:ext cx="4953000" cy="3657600"/>
            <a:chOff x="576" y="2736"/>
            <a:chExt cx="1392" cy="1296"/>
          </a:xfrm>
        </p:grpSpPr>
        <p:sp>
          <p:nvSpPr>
            <p:cNvPr id="29714" name="Oval 9"/>
            <p:cNvSpPr/>
            <p:nvPr/>
          </p:nvSpPr>
          <p:spPr>
            <a:xfrm>
              <a:off x="576" y="2736"/>
              <a:ext cx="1392" cy="1296"/>
            </a:xfrm>
            <a:prstGeom prst="ellipse">
              <a:avLst/>
            </a:prstGeom>
            <a:solidFill>
              <a:srgbClr val="FFFFCC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29715" name="Oval 10"/>
            <p:cNvSpPr/>
            <p:nvPr/>
          </p:nvSpPr>
          <p:spPr>
            <a:xfrm>
              <a:off x="672" y="2832"/>
              <a:ext cx="1200" cy="1104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</p:grpSp>
      <p:sp>
        <p:nvSpPr>
          <p:cNvPr id="92171" name="Rectangle 11"/>
          <p:cNvSpPr/>
          <p:nvPr/>
        </p:nvSpPr>
        <p:spPr>
          <a:xfrm>
            <a:off x="2590800" y="5867400"/>
            <a:ext cx="990600" cy="990600"/>
          </a:xfrm>
          <a:prstGeom prst="rect">
            <a:avLst/>
          </a:prstGeom>
          <a:solidFill>
            <a:srgbClr val="FF99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0000"/>
                </a:solidFill>
              </a:rPr>
              <a:t>2</a:t>
            </a:r>
            <a:endParaRPr lang="en-US" altLang="en-US" sz="7200" b="1" dirty="0">
              <a:solidFill>
                <a:srgbClr val="FF0000"/>
              </a:solidFill>
            </a:endParaRPr>
          </a:p>
        </p:txBody>
      </p:sp>
      <p:sp>
        <p:nvSpPr>
          <p:cNvPr id="92172" name="Rectangle 12"/>
          <p:cNvSpPr/>
          <p:nvPr/>
        </p:nvSpPr>
        <p:spPr>
          <a:xfrm>
            <a:off x="8001000" y="5867400"/>
            <a:ext cx="990600" cy="9906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0000FF"/>
                </a:solidFill>
              </a:rPr>
              <a:t>8</a:t>
            </a:r>
            <a:endParaRPr lang="en-US" altLang="en-US" sz="7200" b="1" dirty="0">
              <a:solidFill>
                <a:srgbClr val="0000FF"/>
              </a:solidFill>
            </a:endParaRPr>
          </a:p>
        </p:txBody>
      </p:sp>
      <p:sp>
        <p:nvSpPr>
          <p:cNvPr id="92174" name="Rectangle 14"/>
          <p:cNvSpPr>
            <a:spLocks noChangeArrowheads="1"/>
          </p:cNvSpPr>
          <p:nvPr/>
        </p:nvSpPr>
        <p:spPr bwMode="auto">
          <a:xfrm>
            <a:off x="6781800" y="533400"/>
            <a:ext cx="1981200" cy="1600200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50000">
                <a:schemeClr val="bg1"/>
              </a:gs>
              <a:gs pos="100000">
                <a:srgbClr val="33CC33"/>
              </a:gs>
            </a:gsLst>
            <a:lin ang="0" scaled="1"/>
          </a:gradFill>
          <a:ln w="38100">
            <a:solidFill>
              <a:srgbClr val="FF0066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5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  <a:endParaRPr kumimoji="0" lang="en-US" altLang="en-US" sz="15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0600" y="45720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7400" y="46482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0" y="49530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800" y="38100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0800" y="54864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0" y="46482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96200" y="47244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0800" y="34290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91400" y="36576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2800" y="5383213"/>
            <a:ext cx="593725" cy="1066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0.1092 -0.477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" y="-2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L 0.0592 -0.411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" y="-2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-0.22413 -0.244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0" y="-1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22222E-6 L -0.17414 -0.288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0" y="-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1111E-6 L -0.22413 -0.4222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0" y="-2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-0.03333 L -0.33247 -0.6444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0" y="-3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22222E-6 L -0.2658 -0.6333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0" y="-3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L -0.37414 -0.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00" y="-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-0.3408 -0.6444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0" y="-3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92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-0.3408 -0.7516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0" y="-3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1" grpId="0" animBg="1"/>
      <p:bldP spid="9217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0722" name="Group 2"/>
          <p:cNvGrpSpPr/>
          <p:nvPr/>
        </p:nvGrpSpPr>
        <p:grpSpPr>
          <a:xfrm>
            <a:off x="4419600" y="3352800"/>
            <a:ext cx="4495800" cy="3505200"/>
            <a:chOff x="576" y="2736"/>
            <a:chExt cx="1392" cy="1296"/>
          </a:xfrm>
        </p:grpSpPr>
        <p:sp>
          <p:nvSpPr>
            <p:cNvPr id="30742" name="Oval 3"/>
            <p:cNvSpPr/>
            <p:nvPr/>
          </p:nvSpPr>
          <p:spPr>
            <a:xfrm>
              <a:off x="576" y="2736"/>
              <a:ext cx="1392" cy="1296"/>
            </a:xfrm>
            <a:prstGeom prst="ellipse">
              <a:avLst/>
            </a:prstGeom>
            <a:solidFill>
              <a:srgbClr val="FF99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30743" name="Oval 4"/>
            <p:cNvSpPr/>
            <p:nvPr/>
          </p:nvSpPr>
          <p:spPr>
            <a:xfrm>
              <a:off x="672" y="2832"/>
              <a:ext cx="1200" cy="1104"/>
            </a:xfrm>
            <a:prstGeom prst="ellipse">
              <a:avLst/>
            </a:prstGeom>
            <a:solidFill>
              <a:srgbClr val="FFCC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</p:grpSp>
      <p:grpSp>
        <p:nvGrpSpPr>
          <p:cNvPr id="30723" name="Group 5"/>
          <p:cNvGrpSpPr/>
          <p:nvPr/>
        </p:nvGrpSpPr>
        <p:grpSpPr>
          <a:xfrm>
            <a:off x="0" y="4114800"/>
            <a:ext cx="3505200" cy="2362200"/>
            <a:chOff x="3552" y="1920"/>
            <a:chExt cx="1680" cy="1584"/>
          </a:xfrm>
        </p:grpSpPr>
        <p:sp>
          <p:nvSpPr>
            <p:cNvPr id="30740" name="Oval 6"/>
            <p:cNvSpPr/>
            <p:nvPr/>
          </p:nvSpPr>
          <p:spPr>
            <a:xfrm>
              <a:off x="3552" y="1920"/>
              <a:ext cx="1680" cy="1584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30741" name="Oval 7"/>
            <p:cNvSpPr/>
            <p:nvPr/>
          </p:nvSpPr>
          <p:spPr>
            <a:xfrm>
              <a:off x="3696" y="2064"/>
              <a:ext cx="1392" cy="1296"/>
            </a:xfrm>
            <a:prstGeom prst="ellipse">
              <a:avLst/>
            </a:prstGeom>
            <a:solidFill>
              <a:srgbClr val="00FF99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</p:grpSp>
      <p:grpSp>
        <p:nvGrpSpPr>
          <p:cNvPr id="30724" name="Group 8"/>
          <p:cNvGrpSpPr/>
          <p:nvPr/>
        </p:nvGrpSpPr>
        <p:grpSpPr>
          <a:xfrm>
            <a:off x="1524000" y="0"/>
            <a:ext cx="4953000" cy="3657600"/>
            <a:chOff x="576" y="2736"/>
            <a:chExt cx="1392" cy="1296"/>
          </a:xfrm>
        </p:grpSpPr>
        <p:sp>
          <p:nvSpPr>
            <p:cNvPr id="30738" name="Oval 9"/>
            <p:cNvSpPr/>
            <p:nvPr/>
          </p:nvSpPr>
          <p:spPr>
            <a:xfrm>
              <a:off x="576" y="2736"/>
              <a:ext cx="1392" cy="1296"/>
            </a:xfrm>
            <a:prstGeom prst="ellipse">
              <a:avLst/>
            </a:prstGeom>
            <a:solidFill>
              <a:srgbClr val="FFFFCC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30739" name="Oval 10"/>
            <p:cNvSpPr/>
            <p:nvPr/>
          </p:nvSpPr>
          <p:spPr>
            <a:xfrm>
              <a:off x="672" y="2832"/>
              <a:ext cx="1200" cy="1104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</p:grpSp>
      <p:sp>
        <p:nvSpPr>
          <p:cNvPr id="94219" name="Rectangle 11"/>
          <p:cNvSpPr/>
          <p:nvPr/>
        </p:nvSpPr>
        <p:spPr>
          <a:xfrm>
            <a:off x="2590800" y="5867400"/>
            <a:ext cx="990600" cy="990600"/>
          </a:xfrm>
          <a:prstGeom prst="rect">
            <a:avLst/>
          </a:prstGeom>
          <a:solidFill>
            <a:srgbClr val="FF99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0000"/>
                </a:solidFill>
              </a:rPr>
              <a:t>3</a:t>
            </a:r>
            <a:endParaRPr lang="en-US" altLang="en-US" sz="7200" b="1" dirty="0">
              <a:solidFill>
                <a:srgbClr val="FF0000"/>
              </a:solidFill>
            </a:endParaRPr>
          </a:p>
        </p:txBody>
      </p:sp>
      <p:sp>
        <p:nvSpPr>
          <p:cNvPr id="94220" name="Rectangle 12"/>
          <p:cNvSpPr/>
          <p:nvPr/>
        </p:nvSpPr>
        <p:spPr>
          <a:xfrm>
            <a:off x="8001000" y="5867400"/>
            <a:ext cx="990600" cy="9906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0000FF"/>
                </a:solidFill>
              </a:rPr>
              <a:t>7</a:t>
            </a:r>
            <a:endParaRPr lang="en-US" altLang="en-US" sz="7200" b="1" dirty="0">
              <a:solidFill>
                <a:srgbClr val="0000FF"/>
              </a:solidFill>
            </a:endParaRPr>
          </a:p>
        </p:txBody>
      </p:sp>
      <p:sp>
        <p:nvSpPr>
          <p:cNvPr id="94222" name="Rectangle 14"/>
          <p:cNvSpPr>
            <a:spLocks noChangeArrowheads="1"/>
          </p:cNvSpPr>
          <p:nvPr/>
        </p:nvSpPr>
        <p:spPr bwMode="auto">
          <a:xfrm>
            <a:off x="6705600" y="527050"/>
            <a:ext cx="1981200" cy="1600200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50000">
                <a:schemeClr val="bg1"/>
              </a:gs>
              <a:gs pos="100000">
                <a:srgbClr val="33CC33"/>
              </a:gs>
            </a:gsLst>
            <a:lin ang="0" scaled="1"/>
          </a:gradFill>
          <a:ln w="38100">
            <a:solidFill>
              <a:srgbClr val="FF0066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5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  <a:endParaRPr kumimoji="0" lang="en-US" altLang="en-US" sz="15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200" y="44958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0" y="46482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49863" y="4594225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49530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59475" y="53340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8288" y="44958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96200" y="47244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0800" y="34290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91400" y="36576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23125" y="551815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0.1342 -0.477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-2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L 0.04253 -0.455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-2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 L 0.21754 -0.422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0" y="-2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22222E-6 L -0.17414 -0.288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0" y="-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1111E-6 L -0.22413 -0.4222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0" y="-2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-0.03334 L -0.33247 -0.644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0" y="-3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L -0.2658 -0.6333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0" y="-3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-0.37413 -0.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00" y="-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-0.3408 -0.6444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0" y="-3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94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94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-0.34566 -0.7601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0" y="-3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9" grpId="0" animBg="1"/>
      <p:bldP spid="942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pic>
        <p:nvPicPr>
          <p:cNvPr id="4099" name="Picture 3" descr="221054D01-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7162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0" name="Rectangle 4"/>
          <p:cNvSpPr>
            <a:spLocks noGrp="1"/>
          </p:cNvSpPr>
          <p:nvPr>
            <p:ph idx="1"/>
          </p:nvPr>
        </p:nvSpPr>
        <p:spPr>
          <a:xfrm>
            <a:off x="0" y="914400"/>
            <a:ext cx="8229600" cy="4525963"/>
          </a:xfrm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en-US" altLang="en-US" b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endParaRPr lang="en-US" altLang="en-US" b="1" u="sng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101" name="Picture 5" descr="Butterfly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876800"/>
            <a:ext cx="1828800" cy="1724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Picture 6" descr="Butterfly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104775"/>
            <a:ext cx="1828800" cy="1724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3" name="Picture 52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7696200" y="5562600"/>
            <a:ext cx="14478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4" name="Picture 52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1676400" y="5867400"/>
            <a:ext cx="14478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5" name="Picture 52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5486400" y="228600"/>
            <a:ext cx="14478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6" name="Picture 52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7239000" y="762000"/>
            <a:ext cx="14478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7" name="Picture 52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6400800" y="-228600"/>
            <a:ext cx="14478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8" name="Picture 52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4114800" y="533400"/>
            <a:ext cx="14478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9" name="Picture 13" descr="Butterfly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4419600"/>
            <a:ext cx="1828800" cy="1724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0" name="Picture 14" descr="TuLips 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750" y="3886200"/>
            <a:ext cx="1619250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1" name="Picture 15" descr="6712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181600"/>
            <a:ext cx="16764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2" name="Picture 16" descr="Picturedongnoi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800" y="5486400"/>
            <a:ext cx="11430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3" name="Picture 17" descr="Picturedongnoi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5715000"/>
            <a:ext cx="11430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4" name="Picture 52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3810000" y="5791200"/>
            <a:ext cx="14478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5" name="Picture 19" descr="ongmuoi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6200" y="3200400"/>
            <a:ext cx="889000" cy="106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16" name="Text Box 20"/>
          <p:cNvSpPr txBox="1"/>
          <p:nvPr/>
        </p:nvSpPr>
        <p:spPr>
          <a:xfrm>
            <a:off x="0" y="609600"/>
            <a:ext cx="8783638" cy="5341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II Chuẩn bị</a:t>
            </a:r>
            <a:endParaRPr lang="en-US" altLang="en-US" b="1" dirty="0">
              <a:solidFill>
                <a:srgbClr val="FF0000"/>
              </a:solidFill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600" dirty="0">
                <a:solidFill>
                  <a:srgbClr val="FF0000"/>
                </a:solidFill>
              </a:rPr>
              <a:t>1.Đồ dùng của cô</a:t>
            </a:r>
            <a:endParaRPr lang="en-US" altLang="en-US" sz="2600" dirty="0">
              <a:solidFill>
                <a:srgbClr val="FF0000"/>
              </a:solidFill>
            </a:endParaRPr>
          </a:p>
          <a:p>
            <a:pPr marL="0" lvl="0" indent="0" eaLnBrk="1" hangingPunct="1">
              <a:spcBef>
                <a:spcPct val="0"/>
              </a:spcBef>
              <a:buChar char="-"/>
            </a:pPr>
            <a:r>
              <a:rPr lang="en-US" altLang="en-US" sz="2600" dirty="0">
                <a:solidFill>
                  <a:srgbClr val="0000FF"/>
                </a:solidFill>
              </a:rPr>
              <a:t>Giáo án điện tử powerpoint,que chỉ</a:t>
            </a:r>
            <a:endParaRPr lang="en-US" altLang="en-US" sz="2600" dirty="0">
              <a:solidFill>
                <a:srgbClr val="0000FF"/>
              </a:solidFill>
            </a:endParaRPr>
          </a:p>
          <a:p>
            <a:pPr marL="0" lvl="0" indent="0" eaLnBrk="1" hangingPunct="1">
              <a:spcBef>
                <a:spcPct val="0"/>
              </a:spcBef>
              <a:buChar char="-"/>
            </a:pPr>
            <a:r>
              <a:rPr lang="en-US" altLang="en-US" sz="2600" dirty="0">
                <a:solidFill>
                  <a:srgbClr val="0000FF"/>
                </a:solidFill>
              </a:rPr>
              <a:t> Bày một số đồ dùng trong ngày tết có số lượng 7,8,9,10.</a:t>
            </a:r>
            <a:endParaRPr lang="en-US" altLang="en-US" sz="2600" dirty="0">
              <a:solidFill>
                <a:srgbClr val="0000FF"/>
              </a:solidFill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600" dirty="0">
                <a:solidFill>
                  <a:srgbClr val="FF0000"/>
                </a:solidFill>
              </a:rPr>
              <a:t>2.Đồ dùng của trẻ</a:t>
            </a:r>
            <a:endParaRPr lang="en-US" altLang="en-US" sz="2600" dirty="0">
              <a:solidFill>
                <a:srgbClr val="FF0000"/>
              </a:solidFill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600" dirty="0">
                <a:solidFill>
                  <a:srgbClr val="0000FF"/>
                </a:solidFill>
              </a:rPr>
              <a:t>- Mỗi trẻ có 9 bông hoa đào, thẻ số từ 1 -10. </a:t>
            </a:r>
            <a:endParaRPr lang="en-US" altLang="en-US" sz="2600" dirty="0">
              <a:solidFill>
                <a:srgbClr val="0000FF"/>
              </a:solidFill>
            </a:endParaRPr>
          </a:p>
          <a:p>
            <a:pPr marL="0" lvl="0" indent="0" eaLnBrk="1" hangingPunct="1">
              <a:spcBef>
                <a:spcPct val="0"/>
              </a:spcBef>
              <a:buChar char="-"/>
            </a:pPr>
            <a:r>
              <a:rPr lang="en-US" altLang="en-US" sz="2600" dirty="0">
                <a:solidFill>
                  <a:srgbClr val="0000FF"/>
                </a:solidFill>
              </a:rPr>
              <a:t> Các cặp thẻ số trong phạm vi 6</a:t>
            </a:r>
            <a:endParaRPr lang="en-US" altLang="en-US" sz="2600" dirty="0">
              <a:solidFill>
                <a:srgbClr val="0000FF"/>
              </a:solidFill>
            </a:endParaRPr>
          </a:p>
          <a:p>
            <a:pPr marL="0" lvl="0" indent="0" eaLnBrk="1" hangingPunct="1">
              <a:spcBef>
                <a:spcPct val="0"/>
              </a:spcBef>
              <a:buChar char="-"/>
            </a:pPr>
            <a:r>
              <a:rPr lang="en-US" altLang="en-US" sz="2600" dirty="0">
                <a:solidFill>
                  <a:srgbClr val="0000FF"/>
                </a:solidFill>
              </a:rPr>
              <a:t> 3 nhóm ,mỗi nhóm có 1 tranh vẽ 2 cây đào nhưng chưa có hoa - mỗi nhóm 2 cổng gắn thẻ số để gộp với thẻ số của trẻ.</a:t>
            </a:r>
            <a:endParaRPr lang="en-US" altLang="en-US" sz="2600" dirty="0">
              <a:solidFill>
                <a:srgbClr val="0000FF"/>
              </a:solidFill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600" dirty="0">
                <a:solidFill>
                  <a:srgbClr val="FF0000"/>
                </a:solidFill>
              </a:rPr>
              <a:t>3.Địa điểm</a:t>
            </a:r>
            <a:endParaRPr lang="en-US" altLang="en-US" sz="2600" dirty="0">
              <a:solidFill>
                <a:srgbClr val="FF0000"/>
              </a:solidFill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600" dirty="0">
                <a:solidFill>
                  <a:srgbClr val="0000FF"/>
                </a:solidFill>
              </a:rPr>
              <a:t>- Ngồi trong lớp thành 6 hàng ngang.</a:t>
            </a:r>
            <a:endParaRPr lang="en-US" altLang="en-US" sz="2600" dirty="0">
              <a:solidFill>
                <a:srgbClr val="0000FF"/>
              </a:solidFill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600" dirty="0">
                <a:solidFill>
                  <a:srgbClr val="0000FF"/>
                </a:solidFill>
              </a:rPr>
              <a:t>- Chia thành 2 đội nam nữ đứng.</a:t>
            </a:r>
            <a:endParaRPr lang="en-US" altLang="en-US" sz="2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746" name="Group 2"/>
          <p:cNvGrpSpPr/>
          <p:nvPr/>
        </p:nvGrpSpPr>
        <p:grpSpPr>
          <a:xfrm>
            <a:off x="4876800" y="3581400"/>
            <a:ext cx="4038600" cy="3276600"/>
            <a:chOff x="576" y="2736"/>
            <a:chExt cx="1392" cy="1296"/>
          </a:xfrm>
        </p:grpSpPr>
        <p:sp>
          <p:nvSpPr>
            <p:cNvPr id="31768" name="Oval 3"/>
            <p:cNvSpPr/>
            <p:nvPr/>
          </p:nvSpPr>
          <p:spPr>
            <a:xfrm>
              <a:off x="576" y="2736"/>
              <a:ext cx="1392" cy="1296"/>
            </a:xfrm>
            <a:prstGeom prst="ellipse">
              <a:avLst/>
            </a:prstGeom>
            <a:solidFill>
              <a:srgbClr val="FF99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31769" name="Oval 4"/>
            <p:cNvSpPr/>
            <p:nvPr/>
          </p:nvSpPr>
          <p:spPr>
            <a:xfrm>
              <a:off x="672" y="2832"/>
              <a:ext cx="1200" cy="1104"/>
            </a:xfrm>
            <a:prstGeom prst="ellipse">
              <a:avLst/>
            </a:prstGeom>
            <a:solidFill>
              <a:srgbClr val="FFCC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</p:grpSp>
      <p:grpSp>
        <p:nvGrpSpPr>
          <p:cNvPr id="31747" name="Group 5"/>
          <p:cNvGrpSpPr/>
          <p:nvPr/>
        </p:nvGrpSpPr>
        <p:grpSpPr>
          <a:xfrm>
            <a:off x="0" y="3962400"/>
            <a:ext cx="4267200" cy="2895600"/>
            <a:chOff x="3552" y="1920"/>
            <a:chExt cx="1680" cy="1584"/>
          </a:xfrm>
        </p:grpSpPr>
        <p:sp>
          <p:nvSpPr>
            <p:cNvPr id="31766" name="Oval 6"/>
            <p:cNvSpPr/>
            <p:nvPr/>
          </p:nvSpPr>
          <p:spPr>
            <a:xfrm>
              <a:off x="3552" y="1920"/>
              <a:ext cx="1680" cy="1584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31767" name="Oval 7"/>
            <p:cNvSpPr/>
            <p:nvPr/>
          </p:nvSpPr>
          <p:spPr>
            <a:xfrm>
              <a:off x="3696" y="2064"/>
              <a:ext cx="1392" cy="1296"/>
            </a:xfrm>
            <a:prstGeom prst="ellipse">
              <a:avLst/>
            </a:prstGeom>
            <a:solidFill>
              <a:srgbClr val="00FF99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</p:grpSp>
      <p:grpSp>
        <p:nvGrpSpPr>
          <p:cNvPr id="31748" name="Group 8"/>
          <p:cNvGrpSpPr/>
          <p:nvPr/>
        </p:nvGrpSpPr>
        <p:grpSpPr>
          <a:xfrm>
            <a:off x="1524000" y="0"/>
            <a:ext cx="4953000" cy="3657600"/>
            <a:chOff x="576" y="2736"/>
            <a:chExt cx="1392" cy="1296"/>
          </a:xfrm>
        </p:grpSpPr>
        <p:sp>
          <p:nvSpPr>
            <p:cNvPr id="31764" name="Oval 9"/>
            <p:cNvSpPr/>
            <p:nvPr/>
          </p:nvSpPr>
          <p:spPr>
            <a:xfrm>
              <a:off x="576" y="2736"/>
              <a:ext cx="1392" cy="1296"/>
            </a:xfrm>
            <a:prstGeom prst="ellipse">
              <a:avLst/>
            </a:prstGeom>
            <a:solidFill>
              <a:srgbClr val="FFFFCC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31765" name="Oval 10"/>
            <p:cNvSpPr/>
            <p:nvPr/>
          </p:nvSpPr>
          <p:spPr>
            <a:xfrm>
              <a:off x="672" y="2832"/>
              <a:ext cx="1200" cy="1104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</p:grpSp>
      <p:sp>
        <p:nvSpPr>
          <p:cNvPr id="96267" name="Rectangle 11"/>
          <p:cNvSpPr/>
          <p:nvPr/>
        </p:nvSpPr>
        <p:spPr>
          <a:xfrm>
            <a:off x="2590800" y="5867400"/>
            <a:ext cx="990600" cy="990600"/>
          </a:xfrm>
          <a:prstGeom prst="rect">
            <a:avLst/>
          </a:prstGeom>
          <a:solidFill>
            <a:srgbClr val="FF99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0000"/>
                </a:solidFill>
              </a:rPr>
              <a:t>4</a:t>
            </a:r>
            <a:endParaRPr lang="en-US" altLang="en-US" sz="7200" b="1" dirty="0">
              <a:solidFill>
                <a:srgbClr val="FF0000"/>
              </a:solidFill>
            </a:endParaRPr>
          </a:p>
        </p:txBody>
      </p:sp>
      <p:sp>
        <p:nvSpPr>
          <p:cNvPr id="96268" name="Rectangle 12"/>
          <p:cNvSpPr/>
          <p:nvPr/>
        </p:nvSpPr>
        <p:spPr>
          <a:xfrm>
            <a:off x="8001000" y="5867400"/>
            <a:ext cx="990600" cy="9906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0000FF"/>
                </a:solidFill>
              </a:rPr>
              <a:t>6</a:t>
            </a:r>
            <a:endParaRPr lang="en-US" altLang="en-US" sz="7200" b="1" dirty="0">
              <a:solidFill>
                <a:srgbClr val="0000FF"/>
              </a:solidFill>
            </a:endParaRPr>
          </a:p>
        </p:txBody>
      </p:sp>
      <p:grpSp>
        <p:nvGrpSpPr>
          <p:cNvPr id="96269" name="Group 13"/>
          <p:cNvGrpSpPr/>
          <p:nvPr/>
        </p:nvGrpSpPr>
        <p:grpSpPr>
          <a:xfrm>
            <a:off x="6781800" y="533400"/>
            <a:ext cx="1981200" cy="1600200"/>
            <a:chOff x="3744" y="1008"/>
            <a:chExt cx="1728" cy="1536"/>
          </a:xfrm>
        </p:grpSpPr>
        <p:sp>
          <p:nvSpPr>
            <p:cNvPr id="96270" name="Rectangle 14"/>
            <p:cNvSpPr>
              <a:spLocks noChangeArrowheads="1"/>
            </p:cNvSpPr>
            <p:nvPr/>
          </p:nvSpPr>
          <p:spPr bwMode="auto">
            <a:xfrm>
              <a:off x="3744" y="1008"/>
              <a:ext cx="1728" cy="1536"/>
            </a:xfrm>
            <a:prstGeom prst="rect">
              <a:avLst/>
            </a:prstGeom>
            <a:gradFill rotWithShape="1">
              <a:gsLst>
                <a:gs pos="0">
                  <a:srgbClr val="33CC33"/>
                </a:gs>
                <a:gs pos="50000">
                  <a:schemeClr val="bg1"/>
                </a:gs>
                <a:gs pos="100000">
                  <a:srgbClr val="33CC33"/>
                </a:gs>
              </a:gsLst>
              <a:lin ang="0" scaled="1"/>
            </a:gradFill>
            <a:ln w="38100">
              <a:solidFill>
                <a:srgbClr val="FF0066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763" name="WordArt 15"/>
            <p:cNvSpPr>
              <a:spLocks noTextEdit="1"/>
            </p:cNvSpPr>
            <p:nvPr/>
          </p:nvSpPr>
          <p:spPr>
            <a:xfrm>
              <a:off x="4368" y="1440"/>
              <a:ext cx="480" cy="72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 b="1">
                  <a:ln w="12700" cap="flat" cmpd="sng">
                    <a:solidFill>
                      <a:srgbClr val="0000FF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0000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 panose="020B0604020202020204" pitchFamily="34" charset="0"/>
                  <a:ea typeface="Arial" panose="020B0604020202020204" pitchFamily="34" charset="0"/>
                </a:rPr>
                <a:t>9</a:t>
              </a:r>
              <a:endParaRPr lang="en-US" sz="3600" b="1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pic>
        <p:nvPicPr>
          <p:cNvPr id="4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400" y="48768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0800" y="46482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7400" y="46482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8800" y="53340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0800" y="54864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0" y="46482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96200" y="47244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2600" y="40386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91400" y="36576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6625" y="56769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0.1342 -0.477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-2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L 0.04253 -0.422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-2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 L 0.21754 -0.444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0" y="-2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0.0842 -0.5333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-2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1111E-6 L -0.22413 -0.4222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0" y="-2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-0.22413 -0.4888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0" y="-2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22222E-6 L -0.1908 -0.5777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0" y="-2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-0.38246 -0.6111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00" y="-3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-0.3408 -0.6444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0" y="-3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96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9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-0.3408 -0.6444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0" y="-3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7" grpId="0" animBg="1"/>
      <p:bldP spid="9626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70" name="Picture 2" descr="Hinh nen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81000" y="0"/>
            <a:ext cx="99822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1" name="WordArt 3"/>
          <p:cNvSpPr>
            <a:spLocks noTextEdit="1"/>
          </p:cNvSpPr>
          <p:nvPr/>
        </p:nvSpPr>
        <p:spPr>
          <a:xfrm>
            <a:off x="1600200" y="2057400"/>
            <a:ext cx="4676775" cy="1260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* Tách gộp theo yêu cầu:</a:t>
            </a:r>
            <a:endParaRPr lang="en-US" sz="3600" b="1">
              <a:ln w="127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3794" name="Group 2"/>
          <p:cNvGrpSpPr/>
          <p:nvPr/>
        </p:nvGrpSpPr>
        <p:grpSpPr>
          <a:xfrm>
            <a:off x="4419600" y="3352800"/>
            <a:ext cx="4495800" cy="3505200"/>
            <a:chOff x="576" y="2736"/>
            <a:chExt cx="1392" cy="1296"/>
          </a:xfrm>
        </p:grpSpPr>
        <p:sp>
          <p:nvSpPr>
            <p:cNvPr id="33814" name="Oval 3"/>
            <p:cNvSpPr/>
            <p:nvPr/>
          </p:nvSpPr>
          <p:spPr>
            <a:xfrm>
              <a:off x="576" y="2736"/>
              <a:ext cx="1392" cy="1296"/>
            </a:xfrm>
            <a:prstGeom prst="ellipse">
              <a:avLst/>
            </a:prstGeom>
            <a:solidFill>
              <a:srgbClr val="FF99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33815" name="Oval 4"/>
            <p:cNvSpPr/>
            <p:nvPr/>
          </p:nvSpPr>
          <p:spPr>
            <a:xfrm>
              <a:off x="672" y="2832"/>
              <a:ext cx="1200" cy="1104"/>
            </a:xfrm>
            <a:prstGeom prst="ellipse">
              <a:avLst/>
            </a:prstGeom>
            <a:solidFill>
              <a:srgbClr val="FFCC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</p:grpSp>
      <p:grpSp>
        <p:nvGrpSpPr>
          <p:cNvPr id="33795" name="Group 5"/>
          <p:cNvGrpSpPr/>
          <p:nvPr/>
        </p:nvGrpSpPr>
        <p:grpSpPr>
          <a:xfrm>
            <a:off x="0" y="3886200"/>
            <a:ext cx="3429000" cy="2590800"/>
            <a:chOff x="3552" y="1920"/>
            <a:chExt cx="1680" cy="1584"/>
          </a:xfrm>
        </p:grpSpPr>
        <p:sp>
          <p:nvSpPr>
            <p:cNvPr id="33812" name="Oval 6"/>
            <p:cNvSpPr/>
            <p:nvPr/>
          </p:nvSpPr>
          <p:spPr>
            <a:xfrm>
              <a:off x="3552" y="1920"/>
              <a:ext cx="1680" cy="1584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33813" name="Oval 7"/>
            <p:cNvSpPr/>
            <p:nvPr/>
          </p:nvSpPr>
          <p:spPr>
            <a:xfrm>
              <a:off x="3696" y="2064"/>
              <a:ext cx="1392" cy="1296"/>
            </a:xfrm>
            <a:prstGeom prst="ellipse">
              <a:avLst/>
            </a:prstGeom>
            <a:solidFill>
              <a:srgbClr val="00FF99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</p:grpSp>
      <p:grpSp>
        <p:nvGrpSpPr>
          <p:cNvPr id="33796" name="Group 8"/>
          <p:cNvGrpSpPr/>
          <p:nvPr/>
        </p:nvGrpSpPr>
        <p:grpSpPr>
          <a:xfrm>
            <a:off x="1524000" y="0"/>
            <a:ext cx="4953000" cy="3657600"/>
            <a:chOff x="576" y="2736"/>
            <a:chExt cx="1392" cy="1296"/>
          </a:xfrm>
        </p:grpSpPr>
        <p:sp>
          <p:nvSpPr>
            <p:cNvPr id="33810" name="Oval 9"/>
            <p:cNvSpPr/>
            <p:nvPr/>
          </p:nvSpPr>
          <p:spPr>
            <a:xfrm>
              <a:off x="576" y="2736"/>
              <a:ext cx="1392" cy="1296"/>
            </a:xfrm>
            <a:prstGeom prst="ellipse">
              <a:avLst/>
            </a:prstGeom>
            <a:solidFill>
              <a:srgbClr val="FFFFCC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33811" name="Oval 10"/>
            <p:cNvSpPr/>
            <p:nvPr/>
          </p:nvSpPr>
          <p:spPr>
            <a:xfrm>
              <a:off x="672" y="2832"/>
              <a:ext cx="1200" cy="1104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</p:grpSp>
      <p:sp>
        <p:nvSpPr>
          <p:cNvPr id="98315" name="Rectangle 11"/>
          <p:cNvSpPr/>
          <p:nvPr/>
        </p:nvSpPr>
        <p:spPr>
          <a:xfrm>
            <a:off x="2590800" y="5867400"/>
            <a:ext cx="990600" cy="990600"/>
          </a:xfrm>
          <a:prstGeom prst="rect">
            <a:avLst/>
          </a:prstGeom>
          <a:solidFill>
            <a:srgbClr val="FF99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0000"/>
                </a:solidFill>
              </a:rPr>
              <a:t>1</a:t>
            </a:r>
            <a:endParaRPr lang="en-US" altLang="en-US" sz="7200" b="1" dirty="0">
              <a:solidFill>
                <a:srgbClr val="FF0000"/>
              </a:solidFill>
            </a:endParaRPr>
          </a:p>
        </p:txBody>
      </p:sp>
      <p:sp>
        <p:nvSpPr>
          <p:cNvPr id="98316" name="Rectangle 12"/>
          <p:cNvSpPr/>
          <p:nvPr/>
        </p:nvSpPr>
        <p:spPr>
          <a:xfrm>
            <a:off x="8001000" y="5867400"/>
            <a:ext cx="990600" cy="9906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0000FF"/>
                </a:solidFill>
              </a:rPr>
              <a:t>9</a:t>
            </a:r>
            <a:endParaRPr lang="en-US" altLang="en-US" sz="7200" b="1" dirty="0">
              <a:solidFill>
                <a:srgbClr val="0000FF"/>
              </a:solidFill>
            </a:endParaRPr>
          </a:p>
        </p:txBody>
      </p:sp>
      <p:sp>
        <p:nvSpPr>
          <p:cNvPr id="98318" name="Rectangle 14"/>
          <p:cNvSpPr>
            <a:spLocks noChangeArrowheads="1"/>
          </p:cNvSpPr>
          <p:nvPr/>
        </p:nvSpPr>
        <p:spPr bwMode="auto">
          <a:xfrm>
            <a:off x="6781800" y="533400"/>
            <a:ext cx="1981200" cy="1600200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50000">
                <a:schemeClr val="bg1"/>
              </a:gs>
              <a:gs pos="100000">
                <a:srgbClr val="33CC33"/>
              </a:gs>
            </a:gsLst>
            <a:lin ang="0" scaled="1"/>
          </a:gradFill>
          <a:ln w="38100">
            <a:solidFill>
              <a:srgbClr val="FF0066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5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  <a:endParaRPr kumimoji="0" lang="en-US" altLang="en-US" sz="15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0" y="7620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1800" y="3810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3200" y="18288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8600" y="22098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0" y="3048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9000" y="13716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4400" y="15240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3810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7800" y="9144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2638" y="24003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8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-0.1158 0.4777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00" y="2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L 0.2342 0.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0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 L 0.1592 0.4444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0" y="2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5.55112E-17 L 0.21754 0.5555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0" y="2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L 0.24253 0.6222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0" y="3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2 0.06666 L 0.34253 0.4888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0" y="2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0.29253 0.5111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2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2222E-6 L 0.30087 0.4888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2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0.32586 0.5333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0" y="2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47 -0.01204 L 0.31164 0.4703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0" y="2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5" grpId="0" animBg="1"/>
      <p:bldP spid="983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4818" name="Group 2"/>
          <p:cNvGrpSpPr/>
          <p:nvPr/>
        </p:nvGrpSpPr>
        <p:grpSpPr>
          <a:xfrm>
            <a:off x="4419600" y="3352800"/>
            <a:ext cx="4495800" cy="3505200"/>
            <a:chOff x="576" y="2736"/>
            <a:chExt cx="1392" cy="1296"/>
          </a:xfrm>
        </p:grpSpPr>
        <p:sp>
          <p:nvSpPr>
            <p:cNvPr id="34838" name="Oval 3"/>
            <p:cNvSpPr/>
            <p:nvPr/>
          </p:nvSpPr>
          <p:spPr>
            <a:xfrm>
              <a:off x="576" y="2736"/>
              <a:ext cx="1392" cy="1296"/>
            </a:xfrm>
            <a:prstGeom prst="ellipse">
              <a:avLst/>
            </a:prstGeom>
            <a:solidFill>
              <a:srgbClr val="FF99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34839" name="Oval 4"/>
            <p:cNvSpPr/>
            <p:nvPr/>
          </p:nvSpPr>
          <p:spPr>
            <a:xfrm>
              <a:off x="672" y="2832"/>
              <a:ext cx="1200" cy="1104"/>
            </a:xfrm>
            <a:prstGeom prst="ellipse">
              <a:avLst/>
            </a:prstGeom>
            <a:solidFill>
              <a:srgbClr val="FFCC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</p:grpSp>
      <p:grpSp>
        <p:nvGrpSpPr>
          <p:cNvPr id="34819" name="Group 5"/>
          <p:cNvGrpSpPr/>
          <p:nvPr/>
        </p:nvGrpSpPr>
        <p:grpSpPr>
          <a:xfrm>
            <a:off x="0" y="4114800"/>
            <a:ext cx="3505200" cy="2362200"/>
            <a:chOff x="3552" y="1920"/>
            <a:chExt cx="1680" cy="1584"/>
          </a:xfrm>
        </p:grpSpPr>
        <p:sp>
          <p:nvSpPr>
            <p:cNvPr id="34836" name="Oval 6"/>
            <p:cNvSpPr/>
            <p:nvPr/>
          </p:nvSpPr>
          <p:spPr>
            <a:xfrm>
              <a:off x="3552" y="1920"/>
              <a:ext cx="1680" cy="1584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34837" name="Oval 7"/>
            <p:cNvSpPr/>
            <p:nvPr/>
          </p:nvSpPr>
          <p:spPr>
            <a:xfrm>
              <a:off x="3696" y="2064"/>
              <a:ext cx="1392" cy="1296"/>
            </a:xfrm>
            <a:prstGeom prst="ellipse">
              <a:avLst/>
            </a:prstGeom>
            <a:solidFill>
              <a:srgbClr val="00FF99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</p:grpSp>
      <p:grpSp>
        <p:nvGrpSpPr>
          <p:cNvPr id="34820" name="Group 8"/>
          <p:cNvGrpSpPr/>
          <p:nvPr/>
        </p:nvGrpSpPr>
        <p:grpSpPr>
          <a:xfrm>
            <a:off x="1524000" y="0"/>
            <a:ext cx="4953000" cy="3657600"/>
            <a:chOff x="576" y="2736"/>
            <a:chExt cx="1392" cy="1296"/>
          </a:xfrm>
        </p:grpSpPr>
        <p:sp>
          <p:nvSpPr>
            <p:cNvPr id="34834" name="Oval 9"/>
            <p:cNvSpPr/>
            <p:nvPr/>
          </p:nvSpPr>
          <p:spPr>
            <a:xfrm>
              <a:off x="576" y="2736"/>
              <a:ext cx="1392" cy="1296"/>
            </a:xfrm>
            <a:prstGeom prst="ellipse">
              <a:avLst/>
            </a:prstGeom>
            <a:solidFill>
              <a:srgbClr val="FFFFCC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34835" name="Oval 10"/>
            <p:cNvSpPr/>
            <p:nvPr/>
          </p:nvSpPr>
          <p:spPr>
            <a:xfrm>
              <a:off x="672" y="2832"/>
              <a:ext cx="1200" cy="1104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</p:grpSp>
      <p:sp>
        <p:nvSpPr>
          <p:cNvPr id="100363" name="Rectangle 11"/>
          <p:cNvSpPr/>
          <p:nvPr/>
        </p:nvSpPr>
        <p:spPr>
          <a:xfrm>
            <a:off x="2590800" y="5867400"/>
            <a:ext cx="990600" cy="990600"/>
          </a:xfrm>
          <a:prstGeom prst="rect">
            <a:avLst/>
          </a:prstGeom>
          <a:solidFill>
            <a:srgbClr val="FF99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0000"/>
                </a:solidFill>
              </a:rPr>
              <a:t>1</a:t>
            </a:r>
            <a:endParaRPr lang="en-US" altLang="en-US" sz="7200" b="1" dirty="0">
              <a:solidFill>
                <a:srgbClr val="FF0000"/>
              </a:solidFill>
            </a:endParaRPr>
          </a:p>
        </p:txBody>
      </p:sp>
      <p:sp>
        <p:nvSpPr>
          <p:cNvPr id="100364" name="Rectangle 12"/>
          <p:cNvSpPr/>
          <p:nvPr/>
        </p:nvSpPr>
        <p:spPr>
          <a:xfrm>
            <a:off x="8001000" y="5867400"/>
            <a:ext cx="990600" cy="9906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0000FF"/>
                </a:solidFill>
              </a:rPr>
              <a:t>9</a:t>
            </a:r>
            <a:endParaRPr lang="en-US" altLang="en-US" sz="7200" b="1" dirty="0">
              <a:solidFill>
                <a:srgbClr val="0000FF"/>
              </a:solidFill>
            </a:endParaRPr>
          </a:p>
        </p:txBody>
      </p:sp>
      <p:sp>
        <p:nvSpPr>
          <p:cNvPr id="100366" name="Rectangle 14"/>
          <p:cNvSpPr>
            <a:spLocks noChangeArrowheads="1"/>
          </p:cNvSpPr>
          <p:nvPr/>
        </p:nvSpPr>
        <p:spPr bwMode="auto">
          <a:xfrm>
            <a:off x="6781800" y="533400"/>
            <a:ext cx="1981200" cy="1600200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50000">
                <a:schemeClr val="bg1"/>
              </a:gs>
              <a:gs pos="100000">
                <a:srgbClr val="33CC33"/>
              </a:gs>
            </a:gsLst>
            <a:lin ang="0" scaled="1"/>
          </a:gradFill>
          <a:ln w="38100">
            <a:solidFill>
              <a:srgbClr val="FF0066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5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  <a:endParaRPr kumimoji="0" lang="en-US" altLang="en-US" sz="15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45720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6800" y="43434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0" y="49530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800" y="38100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0800" y="54864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0" y="46482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96200" y="47244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0800" y="34290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91400" y="36576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1063" y="5630863"/>
            <a:ext cx="593725" cy="1066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0.0842 -0.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-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1111E-6 L -0.2408 -0.35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0" y="-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-0.22413 -0.244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0" y="-1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22222E-6 L -0.17414 -0.288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0" y="-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1111E-6 L -0.22413 -0.4222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0" y="-2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-0.03333 L -0.33247 -0.6444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0" y="-3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22222E-6 L -0.25521 -0.7555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00" y="-3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L -0.37414 -0.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00" y="-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-0.3408 -0.6444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0" y="-3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100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100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59259E-6 L -0.34079 -0.6444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0" y="-3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3" grpId="0" animBg="1"/>
      <p:bldP spid="10036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58750" y="52388"/>
            <a:ext cx="8839200" cy="157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46050" y="6659563"/>
            <a:ext cx="8839200" cy="157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-3149600" y="3373438"/>
            <a:ext cx="6477000" cy="115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5807075" y="3348038"/>
            <a:ext cx="6477000" cy="11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58750" y="277813"/>
            <a:ext cx="8839200" cy="155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25413" y="6421438"/>
            <a:ext cx="8839200" cy="157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5588000" y="3346450"/>
            <a:ext cx="6477000" cy="115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-2952750" y="3348038"/>
            <a:ext cx="6477000" cy="11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Picture 3" descr="E:\hanh hue\hinh anh\hoa hong\CA236J4H.jpg"/>
          <p:cNvPicPr>
            <a:picLocks noChangeAspect="1"/>
          </p:cNvPicPr>
          <p:nvPr/>
        </p:nvPicPr>
        <p:blipFill>
          <a:blip r:embed="rId2"/>
          <a:srcRect l="11826" t="6061" r="11308"/>
          <a:stretch>
            <a:fillRect/>
          </a:stretch>
        </p:blipFill>
        <p:spPr>
          <a:xfrm>
            <a:off x="0" y="0"/>
            <a:ext cx="1143000" cy="1223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6" name="Picture 6" descr="E:\hanh hue\hinh anh\hoa hong\CAYSC56O.jpg"/>
          <p:cNvPicPr>
            <a:picLocks noChangeAspect="1"/>
          </p:cNvPicPr>
          <p:nvPr/>
        </p:nvPicPr>
        <p:blipFill>
          <a:blip r:embed="rId3"/>
          <a:srcRect l="10417" t="31845" r="6250" b="6339"/>
          <a:stretch>
            <a:fillRect/>
          </a:stretch>
        </p:blipFill>
        <p:spPr>
          <a:xfrm>
            <a:off x="8001000" y="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7" name="Picture 14" descr="E:\hanh hue\hinh anh\hoa hong\CA6VSN8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500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13" name="am 11.wav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09600" y="6248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4" descr="E:\hanh hue\hinh anh\hoa hong\CA6VSN8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15" name="Rectangle 15"/>
          <p:cNvSpPr/>
          <p:nvPr/>
        </p:nvSpPr>
        <p:spPr>
          <a:xfrm>
            <a:off x="1600200" y="4191000"/>
            <a:ext cx="2133600" cy="15240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2900" b="1" dirty="0">
                <a:solidFill>
                  <a:srgbClr val="FF0000"/>
                </a:solidFill>
              </a:rPr>
              <a:t>1</a:t>
            </a:r>
            <a:endParaRPr lang="en-US" altLang="en-US" sz="12900" b="1" dirty="0">
              <a:solidFill>
                <a:srgbClr val="FF0000"/>
              </a:solidFill>
            </a:endParaRPr>
          </a:p>
        </p:txBody>
      </p:sp>
      <p:sp>
        <p:nvSpPr>
          <p:cNvPr id="102416" name="Rectangle 16"/>
          <p:cNvSpPr/>
          <p:nvPr/>
        </p:nvSpPr>
        <p:spPr>
          <a:xfrm>
            <a:off x="6019800" y="4191000"/>
            <a:ext cx="2057400" cy="18288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2900" b="1" dirty="0">
                <a:solidFill>
                  <a:srgbClr val="FF0000"/>
                </a:solidFill>
              </a:rPr>
              <a:t>9</a:t>
            </a:r>
            <a:endParaRPr lang="en-US" altLang="en-US" sz="12900" b="1" dirty="0">
              <a:solidFill>
                <a:srgbClr val="FF0000"/>
              </a:solidFill>
            </a:endParaRPr>
          </a:p>
        </p:txBody>
      </p:sp>
      <p:sp>
        <p:nvSpPr>
          <p:cNvPr id="35857" name="Line 17"/>
          <p:cNvSpPr/>
          <p:nvPr/>
        </p:nvSpPr>
        <p:spPr>
          <a:xfrm>
            <a:off x="4800600" y="3200400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5858" name="Line 18"/>
          <p:cNvSpPr/>
          <p:nvPr/>
        </p:nvSpPr>
        <p:spPr>
          <a:xfrm flipH="1">
            <a:off x="2819400" y="2667000"/>
            <a:ext cx="1981200" cy="15240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5859" name="Line 19"/>
          <p:cNvSpPr/>
          <p:nvPr/>
        </p:nvSpPr>
        <p:spPr>
          <a:xfrm>
            <a:off x="4800600" y="2667000"/>
            <a:ext cx="2133600" cy="1600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5860" name="Text Box 20"/>
          <p:cNvSpPr txBox="1"/>
          <p:nvPr/>
        </p:nvSpPr>
        <p:spPr>
          <a:xfrm>
            <a:off x="838200" y="1066800"/>
            <a:ext cx="1981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Cách 1</a:t>
            </a:r>
            <a:endParaRPr lang="en-US" altLang="en-US" sz="4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22" name="Rectangle 22"/>
          <p:cNvSpPr>
            <a:spLocks noChangeArrowheads="1"/>
          </p:cNvSpPr>
          <p:nvPr/>
        </p:nvSpPr>
        <p:spPr bwMode="auto">
          <a:xfrm>
            <a:off x="3733800" y="609600"/>
            <a:ext cx="2286000" cy="2133600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50000">
                <a:schemeClr val="bg1"/>
              </a:gs>
              <a:gs pos="100000">
                <a:srgbClr val="33CC33"/>
              </a:gs>
            </a:gsLst>
            <a:lin ang="0" scaled="1"/>
          </a:gradFill>
          <a:ln w="38100">
            <a:solidFill>
              <a:srgbClr val="FF0066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5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  <a:endParaRPr kumimoji="0" lang="en-US" altLang="en-US" sz="15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600" fill="hold"/>
                                        <p:tgtEl>
                                          <p:spTgt spid="1024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0241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0241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13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6866" name="Group 2"/>
          <p:cNvGrpSpPr/>
          <p:nvPr/>
        </p:nvGrpSpPr>
        <p:grpSpPr>
          <a:xfrm>
            <a:off x="4419600" y="3352800"/>
            <a:ext cx="4495800" cy="3505200"/>
            <a:chOff x="576" y="2736"/>
            <a:chExt cx="1392" cy="1296"/>
          </a:xfrm>
        </p:grpSpPr>
        <p:sp>
          <p:nvSpPr>
            <p:cNvPr id="36886" name="Oval 3"/>
            <p:cNvSpPr/>
            <p:nvPr/>
          </p:nvSpPr>
          <p:spPr>
            <a:xfrm>
              <a:off x="576" y="2736"/>
              <a:ext cx="1392" cy="1296"/>
            </a:xfrm>
            <a:prstGeom prst="ellipse">
              <a:avLst/>
            </a:prstGeom>
            <a:solidFill>
              <a:srgbClr val="FF99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36887" name="Oval 4"/>
            <p:cNvSpPr/>
            <p:nvPr/>
          </p:nvSpPr>
          <p:spPr>
            <a:xfrm>
              <a:off x="672" y="2832"/>
              <a:ext cx="1200" cy="1104"/>
            </a:xfrm>
            <a:prstGeom prst="ellipse">
              <a:avLst/>
            </a:prstGeom>
            <a:solidFill>
              <a:srgbClr val="FFCC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</p:grpSp>
      <p:grpSp>
        <p:nvGrpSpPr>
          <p:cNvPr id="36867" name="Group 5"/>
          <p:cNvGrpSpPr/>
          <p:nvPr/>
        </p:nvGrpSpPr>
        <p:grpSpPr>
          <a:xfrm>
            <a:off x="0" y="3886200"/>
            <a:ext cx="3429000" cy="2590800"/>
            <a:chOff x="3552" y="1920"/>
            <a:chExt cx="1680" cy="1584"/>
          </a:xfrm>
        </p:grpSpPr>
        <p:sp>
          <p:nvSpPr>
            <p:cNvPr id="36884" name="Oval 6"/>
            <p:cNvSpPr/>
            <p:nvPr/>
          </p:nvSpPr>
          <p:spPr>
            <a:xfrm>
              <a:off x="3552" y="1920"/>
              <a:ext cx="1680" cy="1584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36885" name="Oval 7"/>
            <p:cNvSpPr/>
            <p:nvPr/>
          </p:nvSpPr>
          <p:spPr>
            <a:xfrm>
              <a:off x="3696" y="2064"/>
              <a:ext cx="1392" cy="1296"/>
            </a:xfrm>
            <a:prstGeom prst="ellipse">
              <a:avLst/>
            </a:prstGeom>
            <a:solidFill>
              <a:srgbClr val="00FF99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</p:grpSp>
      <p:grpSp>
        <p:nvGrpSpPr>
          <p:cNvPr id="36868" name="Group 8"/>
          <p:cNvGrpSpPr/>
          <p:nvPr/>
        </p:nvGrpSpPr>
        <p:grpSpPr>
          <a:xfrm>
            <a:off x="1524000" y="0"/>
            <a:ext cx="4953000" cy="3657600"/>
            <a:chOff x="576" y="2736"/>
            <a:chExt cx="1392" cy="1296"/>
          </a:xfrm>
        </p:grpSpPr>
        <p:sp>
          <p:nvSpPr>
            <p:cNvPr id="36882" name="Oval 9"/>
            <p:cNvSpPr/>
            <p:nvPr/>
          </p:nvSpPr>
          <p:spPr>
            <a:xfrm>
              <a:off x="576" y="2736"/>
              <a:ext cx="1392" cy="1296"/>
            </a:xfrm>
            <a:prstGeom prst="ellipse">
              <a:avLst/>
            </a:prstGeom>
            <a:solidFill>
              <a:srgbClr val="FFFFCC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36883" name="Oval 10"/>
            <p:cNvSpPr/>
            <p:nvPr/>
          </p:nvSpPr>
          <p:spPr>
            <a:xfrm>
              <a:off x="672" y="2832"/>
              <a:ext cx="1200" cy="1104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</p:grpSp>
      <p:sp>
        <p:nvSpPr>
          <p:cNvPr id="104459" name="Rectangle 11"/>
          <p:cNvSpPr/>
          <p:nvPr/>
        </p:nvSpPr>
        <p:spPr>
          <a:xfrm>
            <a:off x="2590800" y="5867400"/>
            <a:ext cx="990600" cy="990600"/>
          </a:xfrm>
          <a:prstGeom prst="rect">
            <a:avLst/>
          </a:prstGeom>
          <a:solidFill>
            <a:srgbClr val="FF99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0000"/>
                </a:solidFill>
              </a:rPr>
              <a:t>2</a:t>
            </a:r>
            <a:endParaRPr lang="en-US" altLang="en-US" sz="1800" b="1" dirty="0"/>
          </a:p>
        </p:txBody>
      </p:sp>
      <p:sp>
        <p:nvSpPr>
          <p:cNvPr id="104460" name="Rectangle 12"/>
          <p:cNvSpPr/>
          <p:nvPr/>
        </p:nvSpPr>
        <p:spPr>
          <a:xfrm>
            <a:off x="8001000" y="5867400"/>
            <a:ext cx="990600" cy="9906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0000FF"/>
                </a:solidFill>
              </a:rPr>
              <a:t>8</a:t>
            </a:r>
            <a:endParaRPr lang="en-US" altLang="en-US" sz="7200" b="1" dirty="0">
              <a:solidFill>
                <a:srgbClr val="0000FF"/>
              </a:solidFill>
            </a:endParaRPr>
          </a:p>
        </p:txBody>
      </p:sp>
      <p:sp>
        <p:nvSpPr>
          <p:cNvPr id="104462" name="Rectangle 14"/>
          <p:cNvSpPr>
            <a:spLocks noChangeArrowheads="1"/>
          </p:cNvSpPr>
          <p:nvPr/>
        </p:nvSpPr>
        <p:spPr bwMode="auto">
          <a:xfrm>
            <a:off x="6721475" y="571500"/>
            <a:ext cx="1981200" cy="1600200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50000">
                <a:schemeClr val="bg1"/>
              </a:gs>
              <a:gs pos="100000">
                <a:srgbClr val="33CC33"/>
              </a:gs>
            </a:gsLst>
            <a:lin ang="0" scaled="1"/>
          </a:gradFill>
          <a:ln w="38100">
            <a:solidFill>
              <a:srgbClr val="FF0066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5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  <a:endParaRPr kumimoji="0" lang="en-US" altLang="en-US" sz="15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0" y="7620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1800" y="3810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3200" y="18288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21075" y="2455863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0" y="3048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9000" y="13716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4400" y="15240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3810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7800" y="9144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1788" y="2170113"/>
            <a:ext cx="593725" cy="1066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-0.1158 0.4777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00" y="2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L -0.09914 0.4222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2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0.14254 0.4222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2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5.55112E-17 L 0.12413 0.5555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00" y="2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L 0.24253 0.6222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0" y="3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2 0.06666 L 0.32586 0.4888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2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0.26753 0.5555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00" y="2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2222E-6 L 0.30087 0.4888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2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0.32586 0.5333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0" y="2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0.30086 0.4888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2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9" grpId="0" animBg="1"/>
      <p:bldP spid="10446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7890" name="Group 2"/>
          <p:cNvGrpSpPr/>
          <p:nvPr/>
        </p:nvGrpSpPr>
        <p:grpSpPr>
          <a:xfrm>
            <a:off x="4419600" y="3352800"/>
            <a:ext cx="4495800" cy="3505200"/>
            <a:chOff x="576" y="2736"/>
            <a:chExt cx="1392" cy="1296"/>
          </a:xfrm>
        </p:grpSpPr>
        <p:sp>
          <p:nvSpPr>
            <p:cNvPr id="37910" name="Oval 3"/>
            <p:cNvSpPr/>
            <p:nvPr/>
          </p:nvSpPr>
          <p:spPr>
            <a:xfrm>
              <a:off x="576" y="2736"/>
              <a:ext cx="1392" cy="1296"/>
            </a:xfrm>
            <a:prstGeom prst="ellipse">
              <a:avLst/>
            </a:prstGeom>
            <a:solidFill>
              <a:srgbClr val="FF99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37911" name="Oval 4"/>
            <p:cNvSpPr/>
            <p:nvPr/>
          </p:nvSpPr>
          <p:spPr>
            <a:xfrm>
              <a:off x="672" y="2832"/>
              <a:ext cx="1200" cy="1104"/>
            </a:xfrm>
            <a:prstGeom prst="ellipse">
              <a:avLst/>
            </a:prstGeom>
            <a:solidFill>
              <a:srgbClr val="FFCC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</p:grpSp>
      <p:grpSp>
        <p:nvGrpSpPr>
          <p:cNvPr id="37891" name="Group 5"/>
          <p:cNvGrpSpPr/>
          <p:nvPr/>
        </p:nvGrpSpPr>
        <p:grpSpPr>
          <a:xfrm>
            <a:off x="0" y="4114800"/>
            <a:ext cx="3505200" cy="2362200"/>
            <a:chOff x="3552" y="1920"/>
            <a:chExt cx="1680" cy="1584"/>
          </a:xfrm>
        </p:grpSpPr>
        <p:sp>
          <p:nvSpPr>
            <p:cNvPr id="37908" name="Oval 6"/>
            <p:cNvSpPr/>
            <p:nvPr/>
          </p:nvSpPr>
          <p:spPr>
            <a:xfrm>
              <a:off x="3552" y="1920"/>
              <a:ext cx="1680" cy="1584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37909" name="Oval 7"/>
            <p:cNvSpPr/>
            <p:nvPr/>
          </p:nvSpPr>
          <p:spPr>
            <a:xfrm>
              <a:off x="3696" y="2064"/>
              <a:ext cx="1392" cy="1296"/>
            </a:xfrm>
            <a:prstGeom prst="ellipse">
              <a:avLst/>
            </a:prstGeom>
            <a:solidFill>
              <a:srgbClr val="00FF99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</p:grpSp>
      <p:grpSp>
        <p:nvGrpSpPr>
          <p:cNvPr id="37892" name="Group 8"/>
          <p:cNvGrpSpPr/>
          <p:nvPr/>
        </p:nvGrpSpPr>
        <p:grpSpPr>
          <a:xfrm>
            <a:off x="1524000" y="0"/>
            <a:ext cx="4953000" cy="3657600"/>
            <a:chOff x="576" y="2736"/>
            <a:chExt cx="1392" cy="1296"/>
          </a:xfrm>
        </p:grpSpPr>
        <p:sp>
          <p:nvSpPr>
            <p:cNvPr id="37906" name="Oval 9"/>
            <p:cNvSpPr/>
            <p:nvPr/>
          </p:nvSpPr>
          <p:spPr>
            <a:xfrm>
              <a:off x="576" y="2736"/>
              <a:ext cx="1392" cy="1296"/>
            </a:xfrm>
            <a:prstGeom prst="ellipse">
              <a:avLst/>
            </a:prstGeom>
            <a:solidFill>
              <a:srgbClr val="FFFFCC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37907" name="Oval 10"/>
            <p:cNvSpPr/>
            <p:nvPr/>
          </p:nvSpPr>
          <p:spPr>
            <a:xfrm>
              <a:off x="672" y="2832"/>
              <a:ext cx="1200" cy="1104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</p:grpSp>
      <p:sp>
        <p:nvSpPr>
          <p:cNvPr id="106507" name="Rectangle 11"/>
          <p:cNvSpPr/>
          <p:nvPr/>
        </p:nvSpPr>
        <p:spPr>
          <a:xfrm>
            <a:off x="2590800" y="5867400"/>
            <a:ext cx="990600" cy="990600"/>
          </a:xfrm>
          <a:prstGeom prst="rect">
            <a:avLst/>
          </a:prstGeom>
          <a:solidFill>
            <a:srgbClr val="FF99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0000"/>
                </a:solidFill>
              </a:rPr>
              <a:t>2</a:t>
            </a:r>
            <a:endParaRPr lang="en-US" altLang="en-US" sz="7200" b="1" dirty="0">
              <a:solidFill>
                <a:srgbClr val="FF0000"/>
              </a:solidFill>
            </a:endParaRPr>
          </a:p>
        </p:txBody>
      </p:sp>
      <p:sp>
        <p:nvSpPr>
          <p:cNvPr id="106508" name="Rectangle 12"/>
          <p:cNvSpPr/>
          <p:nvPr/>
        </p:nvSpPr>
        <p:spPr>
          <a:xfrm>
            <a:off x="8001000" y="5867400"/>
            <a:ext cx="990600" cy="9906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0000FF"/>
                </a:solidFill>
              </a:rPr>
              <a:t>8</a:t>
            </a:r>
            <a:endParaRPr lang="en-US" altLang="en-US" sz="7200" b="1" dirty="0">
              <a:solidFill>
                <a:srgbClr val="0000FF"/>
              </a:solidFill>
            </a:endParaRPr>
          </a:p>
        </p:txBody>
      </p:sp>
      <p:sp>
        <p:nvSpPr>
          <p:cNvPr id="106510" name="Rectangle 14"/>
          <p:cNvSpPr>
            <a:spLocks noChangeArrowheads="1"/>
          </p:cNvSpPr>
          <p:nvPr/>
        </p:nvSpPr>
        <p:spPr bwMode="auto">
          <a:xfrm>
            <a:off x="6781800" y="533400"/>
            <a:ext cx="1981200" cy="1600200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50000">
                <a:schemeClr val="bg1"/>
              </a:gs>
              <a:gs pos="100000">
                <a:srgbClr val="33CC33"/>
              </a:gs>
            </a:gsLst>
            <a:lin ang="0" scaled="1"/>
          </a:gradFill>
          <a:ln w="38100">
            <a:solidFill>
              <a:srgbClr val="FF0066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5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  <a:endParaRPr kumimoji="0" lang="en-US" altLang="en-US" sz="15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0600" y="45720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7400" y="46482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0" y="49530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800" y="38100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0800" y="54864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0" y="46482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96200" y="47244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0800" y="34290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91400" y="36576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4088" y="553085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0.1092 -0.477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" y="-2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L 0.0592 -0.411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" y="-2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-0.22413 -0.244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0" y="-1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22222E-6 L -0.17414 -0.288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0" y="-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1111E-6 L -0.22413 -0.4222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0" y="-2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-0.03333 L -0.33247 -0.6444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0" y="-3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22222E-6 L -0.2658 -0.6333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0" y="-3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L -0.37414 -0.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00" y="-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-0.3408 -0.6444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0" y="-3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106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106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-0.34913 -0.7620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-3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7" grpId="0" animBg="1"/>
      <p:bldP spid="10650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58750" y="52388"/>
            <a:ext cx="8839200" cy="157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46050" y="6659563"/>
            <a:ext cx="8839200" cy="157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-3149600" y="3373438"/>
            <a:ext cx="6477000" cy="115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5807075" y="3348038"/>
            <a:ext cx="6477000" cy="11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58750" y="277813"/>
            <a:ext cx="8839200" cy="155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25413" y="6421438"/>
            <a:ext cx="8839200" cy="157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5588000" y="3346450"/>
            <a:ext cx="6477000" cy="115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-2952750" y="3348038"/>
            <a:ext cx="6477000" cy="11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Picture 3" descr="E:\hanh hue\hinh anh\hoa hong\CA236J4H.jpg"/>
          <p:cNvPicPr>
            <a:picLocks noChangeAspect="1"/>
          </p:cNvPicPr>
          <p:nvPr/>
        </p:nvPicPr>
        <p:blipFill>
          <a:blip r:embed="rId2"/>
          <a:srcRect l="11826" t="6061" r="11308"/>
          <a:stretch>
            <a:fillRect/>
          </a:stretch>
        </p:blipFill>
        <p:spPr>
          <a:xfrm>
            <a:off x="0" y="0"/>
            <a:ext cx="1143000" cy="1223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6" name="Picture 6" descr="E:\hanh hue\hinh anh\hoa hong\CAYSC56O.jpg"/>
          <p:cNvPicPr>
            <a:picLocks noChangeAspect="1"/>
          </p:cNvPicPr>
          <p:nvPr/>
        </p:nvPicPr>
        <p:blipFill>
          <a:blip r:embed="rId3"/>
          <a:srcRect l="10417" t="31845" r="6250" b="6339"/>
          <a:stretch>
            <a:fillRect/>
          </a:stretch>
        </p:blipFill>
        <p:spPr>
          <a:xfrm>
            <a:off x="8001000" y="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7" name="Picture 14" descr="E:\hanh hue\hinh anh\hoa hong\CA6VSN8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500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557" name="am 11.wav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09600" y="6248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4" descr="E:\hanh hue\hinh anh\hoa hong\CA6VSN8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8559" name="Rectangle 15"/>
          <p:cNvSpPr/>
          <p:nvPr/>
        </p:nvSpPr>
        <p:spPr>
          <a:xfrm>
            <a:off x="1600200" y="4191000"/>
            <a:ext cx="2133600" cy="15240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2900" b="1" dirty="0">
                <a:solidFill>
                  <a:srgbClr val="FF0000"/>
                </a:solidFill>
              </a:rPr>
              <a:t>2</a:t>
            </a:r>
            <a:endParaRPr lang="en-US" altLang="en-US" sz="12900" b="1" dirty="0">
              <a:solidFill>
                <a:srgbClr val="FF0000"/>
              </a:solidFill>
            </a:endParaRPr>
          </a:p>
        </p:txBody>
      </p:sp>
      <p:sp>
        <p:nvSpPr>
          <p:cNvPr id="108560" name="Rectangle 16"/>
          <p:cNvSpPr/>
          <p:nvPr/>
        </p:nvSpPr>
        <p:spPr>
          <a:xfrm>
            <a:off x="6019800" y="4191000"/>
            <a:ext cx="2057400" cy="18288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2900" b="1" dirty="0">
                <a:solidFill>
                  <a:srgbClr val="FF0000"/>
                </a:solidFill>
              </a:rPr>
              <a:t>8</a:t>
            </a:r>
            <a:endParaRPr lang="en-US" altLang="en-US" sz="12900" b="1" dirty="0">
              <a:solidFill>
                <a:srgbClr val="FF0000"/>
              </a:solidFill>
            </a:endParaRPr>
          </a:p>
        </p:txBody>
      </p:sp>
      <p:sp>
        <p:nvSpPr>
          <p:cNvPr id="38929" name="Line 17"/>
          <p:cNvSpPr/>
          <p:nvPr/>
        </p:nvSpPr>
        <p:spPr>
          <a:xfrm>
            <a:off x="4800600" y="3200400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8930" name="Line 18"/>
          <p:cNvSpPr/>
          <p:nvPr/>
        </p:nvSpPr>
        <p:spPr>
          <a:xfrm flipH="1">
            <a:off x="2819400" y="2667000"/>
            <a:ext cx="1981200" cy="15240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8931" name="Line 19"/>
          <p:cNvSpPr/>
          <p:nvPr/>
        </p:nvSpPr>
        <p:spPr>
          <a:xfrm>
            <a:off x="4800600" y="2667000"/>
            <a:ext cx="2133600" cy="1600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8932" name="Text Box 20"/>
          <p:cNvSpPr txBox="1"/>
          <p:nvPr/>
        </p:nvSpPr>
        <p:spPr>
          <a:xfrm>
            <a:off x="838200" y="1066800"/>
            <a:ext cx="1981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Cách 2</a:t>
            </a:r>
            <a:endParaRPr lang="en-US" altLang="en-US" sz="4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8566" name="Rectangle 22"/>
          <p:cNvSpPr>
            <a:spLocks noChangeArrowheads="1"/>
          </p:cNvSpPr>
          <p:nvPr/>
        </p:nvSpPr>
        <p:spPr bwMode="auto">
          <a:xfrm>
            <a:off x="3657600" y="482600"/>
            <a:ext cx="2286000" cy="2133600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50000">
                <a:schemeClr val="bg1"/>
              </a:gs>
              <a:gs pos="100000">
                <a:srgbClr val="33CC33"/>
              </a:gs>
            </a:gsLst>
            <a:lin ang="0" scaled="1"/>
          </a:gradFill>
          <a:ln w="38100">
            <a:solidFill>
              <a:srgbClr val="FF0066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5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  <a:endParaRPr kumimoji="0" lang="en-US" altLang="en-US" sz="15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600" fill="hold"/>
                                        <p:tgtEl>
                                          <p:spTgt spid="1085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08559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0856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557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9938" name="Group 2"/>
          <p:cNvGrpSpPr/>
          <p:nvPr/>
        </p:nvGrpSpPr>
        <p:grpSpPr>
          <a:xfrm>
            <a:off x="4419600" y="3352800"/>
            <a:ext cx="4495800" cy="3505200"/>
            <a:chOff x="576" y="2736"/>
            <a:chExt cx="1392" cy="1296"/>
          </a:xfrm>
        </p:grpSpPr>
        <p:sp>
          <p:nvSpPr>
            <p:cNvPr id="39958" name="Oval 3"/>
            <p:cNvSpPr/>
            <p:nvPr/>
          </p:nvSpPr>
          <p:spPr>
            <a:xfrm>
              <a:off x="576" y="2736"/>
              <a:ext cx="1392" cy="1296"/>
            </a:xfrm>
            <a:prstGeom prst="ellipse">
              <a:avLst/>
            </a:prstGeom>
            <a:solidFill>
              <a:srgbClr val="FF99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39959" name="Oval 4"/>
            <p:cNvSpPr/>
            <p:nvPr/>
          </p:nvSpPr>
          <p:spPr>
            <a:xfrm>
              <a:off x="672" y="2832"/>
              <a:ext cx="1200" cy="1104"/>
            </a:xfrm>
            <a:prstGeom prst="ellipse">
              <a:avLst/>
            </a:prstGeom>
            <a:solidFill>
              <a:srgbClr val="FFCC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</p:grpSp>
      <p:grpSp>
        <p:nvGrpSpPr>
          <p:cNvPr id="39939" name="Group 5"/>
          <p:cNvGrpSpPr/>
          <p:nvPr/>
        </p:nvGrpSpPr>
        <p:grpSpPr>
          <a:xfrm>
            <a:off x="0" y="3886200"/>
            <a:ext cx="3429000" cy="2590800"/>
            <a:chOff x="3552" y="1920"/>
            <a:chExt cx="1680" cy="1584"/>
          </a:xfrm>
        </p:grpSpPr>
        <p:sp>
          <p:nvSpPr>
            <p:cNvPr id="39956" name="Oval 6"/>
            <p:cNvSpPr/>
            <p:nvPr/>
          </p:nvSpPr>
          <p:spPr>
            <a:xfrm>
              <a:off x="3552" y="1920"/>
              <a:ext cx="1680" cy="1584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39957" name="Oval 7"/>
            <p:cNvSpPr/>
            <p:nvPr/>
          </p:nvSpPr>
          <p:spPr>
            <a:xfrm>
              <a:off x="3696" y="2064"/>
              <a:ext cx="1392" cy="1296"/>
            </a:xfrm>
            <a:prstGeom prst="ellipse">
              <a:avLst/>
            </a:prstGeom>
            <a:solidFill>
              <a:srgbClr val="00FF99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</p:grpSp>
      <p:grpSp>
        <p:nvGrpSpPr>
          <p:cNvPr id="39940" name="Group 8"/>
          <p:cNvGrpSpPr/>
          <p:nvPr/>
        </p:nvGrpSpPr>
        <p:grpSpPr>
          <a:xfrm>
            <a:off x="1524000" y="0"/>
            <a:ext cx="4953000" cy="3657600"/>
            <a:chOff x="576" y="2736"/>
            <a:chExt cx="1392" cy="1296"/>
          </a:xfrm>
        </p:grpSpPr>
        <p:sp>
          <p:nvSpPr>
            <p:cNvPr id="39954" name="Oval 9"/>
            <p:cNvSpPr/>
            <p:nvPr/>
          </p:nvSpPr>
          <p:spPr>
            <a:xfrm>
              <a:off x="576" y="2736"/>
              <a:ext cx="1392" cy="1296"/>
            </a:xfrm>
            <a:prstGeom prst="ellipse">
              <a:avLst/>
            </a:prstGeom>
            <a:solidFill>
              <a:srgbClr val="FFFFCC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39955" name="Oval 10"/>
            <p:cNvSpPr/>
            <p:nvPr/>
          </p:nvSpPr>
          <p:spPr>
            <a:xfrm>
              <a:off x="672" y="2832"/>
              <a:ext cx="1200" cy="1104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</p:grpSp>
      <p:sp>
        <p:nvSpPr>
          <p:cNvPr id="110603" name="Rectangle 11"/>
          <p:cNvSpPr/>
          <p:nvPr/>
        </p:nvSpPr>
        <p:spPr>
          <a:xfrm>
            <a:off x="2590800" y="5867400"/>
            <a:ext cx="990600" cy="990600"/>
          </a:xfrm>
          <a:prstGeom prst="rect">
            <a:avLst/>
          </a:prstGeom>
          <a:solidFill>
            <a:srgbClr val="FF99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0000"/>
                </a:solidFill>
              </a:rPr>
              <a:t>3</a:t>
            </a:r>
            <a:endParaRPr lang="en-US" altLang="en-US" sz="1800" b="1" dirty="0"/>
          </a:p>
        </p:txBody>
      </p:sp>
      <p:sp>
        <p:nvSpPr>
          <p:cNvPr id="110604" name="Rectangle 12"/>
          <p:cNvSpPr/>
          <p:nvPr/>
        </p:nvSpPr>
        <p:spPr>
          <a:xfrm>
            <a:off x="8001000" y="5867400"/>
            <a:ext cx="990600" cy="9906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0000FF"/>
                </a:solidFill>
              </a:rPr>
              <a:t>7</a:t>
            </a:r>
            <a:endParaRPr lang="en-US" altLang="en-US" sz="7200" b="1" dirty="0">
              <a:solidFill>
                <a:srgbClr val="0000FF"/>
              </a:solidFill>
            </a:endParaRPr>
          </a:p>
        </p:txBody>
      </p:sp>
      <p:sp>
        <p:nvSpPr>
          <p:cNvPr id="110606" name="Rectangle 14"/>
          <p:cNvSpPr>
            <a:spLocks noChangeArrowheads="1"/>
          </p:cNvSpPr>
          <p:nvPr/>
        </p:nvSpPr>
        <p:spPr bwMode="auto">
          <a:xfrm>
            <a:off x="6781800" y="533400"/>
            <a:ext cx="1981200" cy="1600200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50000">
                <a:schemeClr val="bg1"/>
              </a:gs>
              <a:gs pos="100000">
                <a:srgbClr val="33CC33"/>
              </a:gs>
            </a:gsLst>
            <a:lin ang="0" scaled="1"/>
          </a:gradFill>
          <a:ln w="38100">
            <a:solidFill>
              <a:srgbClr val="FF0066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5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  <a:endParaRPr kumimoji="0" lang="en-US" altLang="en-US" sz="15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0" y="7620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1800" y="3810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3200" y="18288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8600" y="22098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0" y="3048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9000" y="13716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4400" y="15240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3810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7800" y="9144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5975" y="2341563"/>
            <a:ext cx="593725" cy="1066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0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-0.1158 0.4777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00" y="2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L -0.09914 0.4222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2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 L -0.35746 0.388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5.55112E-17 L 0.10087 0.5888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2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L 0.24253 0.6222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0" y="3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86 0.08889 L 0.34253 0.5111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2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-3.33333E-6 L 0.2842 0.5777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0" y="2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2222E-6 L 0.30087 0.4888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2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0.32586 0.5333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0" y="2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0.34219 0.454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0" y="2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3" grpId="0" animBg="1"/>
      <p:bldP spid="11060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0962" name="Group 2"/>
          <p:cNvGrpSpPr/>
          <p:nvPr/>
        </p:nvGrpSpPr>
        <p:grpSpPr>
          <a:xfrm>
            <a:off x="4419600" y="3352800"/>
            <a:ext cx="4495800" cy="3505200"/>
            <a:chOff x="576" y="2736"/>
            <a:chExt cx="1392" cy="1296"/>
          </a:xfrm>
        </p:grpSpPr>
        <p:sp>
          <p:nvSpPr>
            <p:cNvPr id="40982" name="Oval 3"/>
            <p:cNvSpPr/>
            <p:nvPr/>
          </p:nvSpPr>
          <p:spPr>
            <a:xfrm>
              <a:off x="576" y="2736"/>
              <a:ext cx="1392" cy="1296"/>
            </a:xfrm>
            <a:prstGeom prst="ellipse">
              <a:avLst/>
            </a:prstGeom>
            <a:solidFill>
              <a:srgbClr val="FF99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40983" name="Oval 4"/>
            <p:cNvSpPr/>
            <p:nvPr/>
          </p:nvSpPr>
          <p:spPr>
            <a:xfrm>
              <a:off x="672" y="2832"/>
              <a:ext cx="1200" cy="1104"/>
            </a:xfrm>
            <a:prstGeom prst="ellipse">
              <a:avLst/>
            </a:prstGeom>
            <a:solidFill>
              <a:srgbClr val="FFCC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</p:grpSp>
      <p:grpSp>
        <p:nvGrpSpPr>
          <p:cNvPr id="40963" name="Group 5"/>
          <p:cNvGrpSpPr/>
          <p:nvPr/>
        </p:nvGrpSpPr>
        <p:grpSpPr>
          <a:xfrm>
            <a:off x="0" y="4114800"/>
            <a:ext cx="3505200" cy="2362200"/>
            <a:chOff x="3552" y="1920"/>
            <a:chExt cx="1680" cy="1584"/>
          </a:xfrm>
        </p:grpSpPr>
        <p:sp>
          <p:nvSpPr>
            <p:cNvPr id="40980" name="Oval 6"/>
            <p:cNvSpPr/>
            <p:nvPr/>
          </p:nvSpPr>
          <p:spPr>
            <a:xfrm>
              <a:off x="3552" y="1920"/>
              <a:ext cx="1680" cy="1584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40981" name="Oval 7"/>
            <p:cNvSpPr/>
            <p:nvPr/>
          </p:nvSpPr>
          <p:spPr>
            <a:xfrm>
              <a:off x="3696" y="2064"/>
              <a:ext cx="1392" cy="1296"/>
            </a:xfrm>
            <a:prstGeom prst="ellipse">
              <a:avLst/>
            </a:prstGeom>
            <a:solidFill>
              <a:srgbClr val="00FF99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</p:grpSp>
      <p:grpSp>
        <p:nvGrpSpPr>
          <p:cNvPr id="40964" name="Group 8"/>
          <p:cNvGrpSpPr/>
          <p:nvPr/>
        </p:nvGrpSpPr>
        <p:grpSpPr>
          <a:xfrm>
            <a:off x="1524000" y="0"/>
            <a:ext cx="4953000" cy="3657600"/>
            <a:chOff x="576" y="2736"/>
            <a:chExt cx="1392" cy="1296"/>
          </a:xfrm>
        </p:grpSpPr>
        <p:sp>
          <p:nvSpPr>
            <p:cNvPr id="40978" name="Oval 9"/>
            <p:cNvSpPr/>
            <p:nvPr/>
          </p:nvSpPr>
          <p:spPr>
            <a:xfrm>
              <a:off x="576" y="2736"/>
              <a:ext cx="1392" cy="1296"/>
            </a:xfrm>
            <a:prstGeom prst="ellipse">
              <a:avLst/>
            </a:prstGeom>
            <a:solidFill>
              <a:srgbClr val="FFFFCC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40979" name="Oval 10"/>
            <p:cNvSpPr/>
            <p:nvPr/>
          </p:nvSpPr>
          <p:spPr>
            <a:xfrm>
              <a:off x="672" y="2832"/>
              <a:ext cx="1200" cy="1104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</p:grpSp>
      <p:sp>
        <p:nvSpPr>
          <p:cNvPr id="112651" name="Rectangle 11"/>
          <p:cNvSpPr/>
          <p:nvPr/>
        </p:nvSpPr>
        <p:spPr>
          <a:xfrm>
            <a:off x="2590800" y="5867400"/>
            <a:ext cx="990600" cy="990600"/>
          </a:xfrm>
          <a:prstGeom prst="rect">
            <a:avLst/>
          </a:prstGeom>
          <a:solidFill>
            <a:srgbClr val="FF99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0000"/>
                </a:solidFill>
              </a:rPr>
              <a:t>3</a:t>
            </a:r>
            <a:endParaRPr lang="en-US" altLang="en-US" sz="7200" b="1" dirty="0">
              <a:solidFill>
                <a:srgbClr val="FF0000"/>
              </a:solidFill>
            </a:endParaRPr>
          </a:p>
        </p:txBody>
      </p:sp>
      <p:sp>
        <p:nvSpPr>
          <p:cNvPr id="112652" name="Rectangle 12"/>
          <p:cNvSpPr/>
          <p:nvPr/>
        </p:nvSpPr>
        <p:spPr>
          <a:xfrm>
            <a:off x="8001000" y="5867400"/>
            <a:ext cx="990600" cy="9906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0000FF"/>
                </a:solidFill>
              </a:rPr>
              <a:t>7</a:t>
            </a:r>
            <a:endParaRPr lang="en-US" altLang="en-US" sz="7200" b="1" dirty="0">
              <a:solidFill>
                <a:srgbClr val="0000FF"/>
              </a:solidFill>
            </a:endParaRPr>
          </a:p>
        </p:txBody>
      </p:sp>
      <p:sp>
        <p:nvSpPr>
          <p:cNvPr id="112654" name="Rectangle 14"/>
          <p:cNvSpPr>
            <a:spLocks noChangeArrowheads="1"/>
          </p:cNvSpPr>
          <p:nvPr/>
        </p:nvSpPr>
        <p:spPr bwMode="auto">
          <a:xfrm>
            <a:off x="6781800" y="533400"/>
            <a:ext cx="1981200" cy="1600200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50000">
                <a:schemeClr val="bg1"/>
              </a:gs>
              <a:gs pos="100000">
                <a:srgbClr val="33CC33"/>
              </a:gs>
            </a:gsLst>
            <a:lin ang="0" scaled="1"/>
          </a:gradFill>
          <a:ln w="38100">
            <a:solidFill>
              <a:srgbClr val="FF0066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5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  <a:endParaRPr kumimoji="0" lang="en-US" altLang="en-US" sz="15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200" y="44958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0" y="46482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89563" y="5113338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49530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6738" y="40005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0" y="46482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96200" y="47244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0800" y="34290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91400" y="36576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40475" y="5387975"/>
            <a:ext cx="593725" cy="1066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0.1342 -0.477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-2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L 0.04253 -0.455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-2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 L 0.21754 -0.422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0" y="-2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22222E-6 L -0.17414 -0.288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0" y="-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1111E-6 L -0.22413 -0.4222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0" y="-2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-0.03333 L -0.33247 -0.6444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0" y="-3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-0.2658 -0.6333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0" y="-3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L -0.37414 -0.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00" y="-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-0.3408 -0.6444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0" y="-3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112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112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07407E-6 L -0.33646 -0.6090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00" y="-3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1" grpId="0" animBg="1"/>
      <p:bldP spid="1126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pic>
        <p:nvPicPr>
          <p:cNvPr id="5123" name="Picture 3" descr="20081921755411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0"/>
            <a:ext cx="9525000" cy="7143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Picture 4" descr="Nhanh 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4191000"/>
            <a:ext cx="3124200" cy="2401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5" descr="HP10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122545">
            <a:off x="7391400" y="4191000"/>
            <a:ext cx="1555750" cy="2095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6" descr="HP10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122545">
            <a:off x="7162800" y="4572000"/>
            <a:ext cx="1555750" cy="2095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7" name="Picture 7" descr="HP10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122545">
            <a:off x="6781800" y="5486400"/>
            <a:ext cx="1555750" cy="2095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2" name="Picture 8" descr="Firewrk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3124200"/>
            <a:ext cx="14478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9" name="Picture 9" descr="Firewrk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1143000"/>
            <a:ext cx="1447800" cy="893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0" name="Picture 10" descr="Firewrk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1295400"/>
            <a:ext cx="1447800" cy="893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1" name="Picture 11" descr="Picture1nh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23914">
            <a:off x="5867400" y="4343400"/>
            <a:ext cx="4400550" cy="3182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2" name="Picture 12" descr="Picturechim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2133600"/>
            <a:ext cx="1524000" cy="80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3" name="Picture 13" descr="Picturechim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0" y="457200"/>
            <a:ext cx="1524000" cy="80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4" name="Picture 14" descr="Picturechim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2200" y="3505200"/>
            <a:ext cx="1524000" cy="80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5" name="Picture 15" descr="ongmuoi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8600" y="3657600"/>
            <a:ext cx="10795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6" name="Picture 16" descr="HP10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122545">
            <a:off x="6477000" y="5105400"/>
            <a:ext cx="1555750" cy="2095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37" name="Text Box 17"/>
          <p:cNvSpPr txBox="1"/>
          <p:nvPr/>
        </p:nvSpPr>
        <p:spPr>
          <a:xfrm>
            <a:off x="609600" y="1219200"/>
            <a:ext cx="6126163" cy="11382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36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FF0000"/>
                </a:solidFill>
              </a:rPr>
              <a:t>1.Ổn định tổ chức, giới thiệu bài:</a:t>
            </a:r>
            <a:endParaRPr lang="en-US" altLang="en-US" dirty="0">
              <a:solidFill>
                <a:srgbClr val="FF0000"/>
              </a:solidFill>
            </a:endParaRPr>
          </a:p>
        </p:txBody>
      </p:sp>
      <p:pic>
        <p:nvPicPr>
          <p:cNvPr id="5142" name="cùng mua hat mung xuân.wma">
            <a:hlinkClick r:id="" action="ppaction://media"/>
          </p:cNvPr>
          <p:cNvPicPr>
            <a:picLocks noRot="1"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link="rId10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572000" y="3810000"/>
            <a:ext cx="685800" cy="685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5649" fill="hold"/>
                                        <p:tgtEl>
                                          <p:spTgt spid="51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2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42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58750" y="52388"/>
            <a:ext cx="8839200" cy="157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46050" y="6659563"/>
            <a:ext cx="8839200" cy="157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-3149600" y="3373438"/>
            <a:ext cx="6477000" cy="115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5807075" y="3348038"/>
            <a:ext cx="6477000" cy="11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58750" y="277813"/>
            <a:ext cx="8839200" cy="155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25413" y="6421438"/>
            <a:ext cx="8839200" cy="157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5588000" y="3346450"/>
            <a:ext cx="6477000" cy="115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-2952750" y="3348038"/>
            <a:ext cx="6477000" cy="11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Picture 3" descr="E:\hanh hue\hinh anh\hoa hong\CA236J4H.jpg"/>
          <p:cNvPicPr>
            <a:picLocks noChangeAspect="1"/>
          </p:cNvPicPr>
          <p:nvPr/>
        </p:nvPicPr>
        <p:blipFill>
          <a:blip r:embed="rId2"/>
          <a:srcRect l="11826" t="6061" r="11308"/>
          <a:stretch>
            <a:fillRect/>
          </a:stretch>
        </p:blipFill>
        <p:spPr>
          <a:xfrm>
            <a:off x="0" y="0"/>
            <a:ext cx="1143000" cy="1223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6" name="Picture 6" descr="E:\hanh hue\hinh anh\hoa hong\CAYSC56O.jpg"/>
          <p:cNvPicPr>
            <a:picLocks noChangeAspect="1"/>
          </p:cNvPicPr>
          <p:nvPr/>
        </p:nvPicPr>
        <p:blipFill>
          <a:blip r:embed="rId3"/>
          <a:srcRect l="10417" t="31845" r="6250" b="6339"/>
          <a:stretch>
            <a:fillRect/>
          </a:stretch>
        </p:blipFill>
        <p:spPr>
          <a:xfrm>
            <a:off x="8001000" y="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7" name="Picture 14" descr="E:\hanh hue\hinh anh\hoa hong\CA6VSN8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500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4701" name="am 11.wav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09600" y="6248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4" descr="E:\hanh hue\hinh anh\hoa hong\CA6VSN8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4703" name="Rectangle 15"/>
          <p:cNvSpPr/>
          <p:nvPr/>
        </p:nvSpPr>
        <p:spPr>
          <a:xfrm>
            <a:off x="1600200" y="4191000"/>
            <a:ext cx="2133600" cy="15240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2900" b="1" dirty="0">
                <a:solidFill>
                  <a:srgbClr val="FF0000"/>
                </a:solidFill>
              </a:rPr>
              <a:t>3</a:t>
            </a:r>
            <a:endParaRPr lang="en-US" altLang="en-US" sz="12900" b="1" dirty="0">
              <a:solidFill>
                <a:srgbClr val="FF0000"/>
              </a:solidFill>
            </a:endParaRPr>
          </a:p>
        </p:txBody>
      </p:sp>
      <p:sp>
        <p:nvSpPr>
          <p:cNvPr id="114704" name="Rectangle 16"/>
          <p:cNvSpPr/>
          <p:nvPr/>
        </p:nvSpPr>
        <p:spPr>
          <a:xfrm>
            <a:off x="6019800" y="4191000"/>
            <a:ext cx="2057400" cy="18288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2900" b="1" dirty="0">
                <a:solidFill>
                  <a:srgbClr val="FF0000"/>
                </a:solidFill>
              </a:rPr>
              <a:t>7</a:t>
            </a:r>
            <a:endParaRPr lang="en-US" altLang="en-US" sz="12900" b="1" dirty="0">
              <a:solidFill>
                <a:srgbClr val="FF0000"/>
              </a:solidFill>
            </a:endParaRPr>
          </a:p>
        </p:txBody>
      </p:sp>
      <p:sp>
        <p:nvSpPr>
          <p:cNvPr id="42001" name="Line 17"/>
          <p:cNvSpPr/>
          <p:nvPr/>
        </p:nvSpPr>
        <p:spPr>
          <a:xfrm>
            <a:off x="4800600" y="3200400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2002" name="Line 18"/>
          <p:cNvSpPr/>
          <p:nvPr/>
        </p:nvSpPr>
        <p:spPr>
          <a:xfrm flipH="1">
            <a:off x="2819400" y="2667000"/>
            <a:ext cx="1981200" cy="15240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2003" name="Line 19"/>
          <p:cNvSpPr/>
          <p:nvPr/>
        </p:nvSpPr>
        <p:spPr>
          <a:xfrm>
            <a:off x="4800600" y="2667000"/>
            <a:ext cx="2133600" cy="1600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2004" name="Text Box 20"/>
          <p:cNvSpPr txBox="1"/>
          <p:nvPr/>
        </p:nvSpPr>
        <p:spPr>
          <a:xfrm>
            <a:off x="838200" y="1066800"/>
            <a:ext cx="1981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Cách 3</a:t>
            </a:r>
            <a:endParaRPr lang="en-US" altLang="en-US" sz="4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4710" name="Rectangle 22"/>
          <p:cNvSpPr>
            <a:spLocks noChangeArrowheads="1"/>
          </p:cNvSpPr>
          <p:nvPr/>
        </p:nvSpPr>
        <p:spPr bwMode="auto">
          <a:xfrm>
            <a:off x="3733800" y="609600"/>
            <a:ext cx="2286000" cy="2133600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50000">
                <a:schemeClr val="bg1"/>
              </a:gs>
              <a:gs pos="100000">
                <a:srgbClr val="33CC33"/>
              </a:gs>
            </a:gsLst>
            <a:lin ang="0" scaled="1"/>
          </a:gradFill>
          <a:ln w="38100">
            <a:solidFill>
              <a:srgbClr val="FF0066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5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  <a:endParaRPr kumimoji="0" lang="en-US" altLang="en-US" sz="15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600" fill="hold"/>
                                        <p:tgtEl>
                                          <p:spTgt spid="1147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3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14703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1470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4701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3010" name="Group 2"/>
          <p:cNvGrpSpPr/>
          <p:nvPr/>
        </p:nvGrpSpPr>
        <p:grpSpPr>
          <a:xfrm>
            <a:off x="4648200" y="3886200"/>
            <a:ext cx="4267200" cy="2971800"/>
            <a:chOff x="576" y="2736"/>
            <a:chExt cx="1392" cy="1296"/>
          </a:xfrm>
        </p:grpSpPr>
        <p:sp>
          <p:nvSpPr>
            <p:cNvPr id="43030" name="Oval 3"/>
            <p:cNvSpPr/>
            <p:nvPr/>
          </p:nvSpPr>
          <p:spPr>
            <a:xfrm>
              <a:off x="576" y="2736"/>
              <a:ext cx="1392" cy="1296"/>
            </a:xfrm>
            <a:prstGeom prst="ellipse">
              <a:avLst/>
            </a:prstGeom>
            <a:solidFill>
              <a:srgbClr val="FF99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43031" name="Oval 4"/>
            <p:cNvSpPr/>
            <p:nvPr/>
          </p:nvSpPr>
          <p:spPr>
            <a:xfrm>
              <a:off x="672" y="2832"/>
              <a:ext cx="1200" cy="1104"/>
            </a:xfrm>
            <a:prstGeom prst="ellipse">
              <a:avLst/>
            </a:prstGeom>
            <a:solidFill>
              <a:srgbClr val="FFCC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</p:grpSp>
      <p:grpSp>
        <p:nvGrpSpPr>
          <p:cNvPr id="43011" name="Group 5"/>
          <p:cNvGrpSpPr/>
          <p:nvPr/>
        </p:nvGrpSpPr>
        <p:grpSpPr>
          <a:xfrm>
            <a:off x="0" y="3886200"/>
            <a:ext cx="4343400" cy="2971800"/>
            <a:chOff x="3552" y="1920"/>
            <a:chExt cx="1680" cy="1584"/>
          </a:xfrm>
        </p:grpSpPr>
        <p:sp>
          <p:nvSpPr>
            <p:cNvPr id="43028" name="Oval 6"/>
            <p:cNvSpPr/>
            <p:nvPr/>
          </p:nvSpPr>
          <p:spPr>
            <a:xfrm>
              <a:off x="3552" y="1920"/>
              <a:ext cx="1680" cy="1584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43029" name="Oval 7"/>
            <p:cNvSpPr/>
            <p:nvPr/>
          </p:nvSpPr>
          <p:spPr>
            <a:xfrm>
              <a:off x="3696" y="2064"/>
              <a:ext cx="1392" cy="1296"/>
            </a:xfrm>
            <a:prstGeom prst="ellipse">
              <a:avLst/>
            </a:prstGeom>
            <a:solidFill>
              <a:srgbClr val="00FF99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</p:grpSp>
      <p:grpSp>
        <p:nvGrpSpPr>
          <p:cNvPr id="43012" name="Group 8"/>
          <p:cNvGrpSpPr/>
          <p:nvPr/>
        </p:nvGrpSpPr>
        <p:grpSpPr>
          <a:xfrm>
            <a:off x="1524000" y="0"/>
            <a:ext cx="4953000" cy="3657600"/>
            <a:chOff x="576" y="2736"/>
            <a:chExt cx="1392" cy="1296"/>
          </a:xfrm>
        </p:grpSpPr>
        <p:sp>
          <p:nvSpPr>
            <p:cNvPr id="43026" name="Oval 9"/>
            <p:cNvSpPr/>
            <p:nvPr/>
          </p:nvSpPr>
          <p:spPr>
            <a:xfrm>
              <a:off x="576" y="2736"/>
              <a:ext cx="1392" cy="1296"/>
            </a:xfrm>
            <a:prstGeom prst="ellipse">
              <a:avLst/>
            </a:prstGeom>
            <a:solidFill>
              <a:srgbClr val="FFFFCC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43027" name="Oval 10"/>
            <p:cNvSpPr/>
            <p:nvPr/>
          </p:nvSpPr>
          <p:spPr>
            <a:xfrm>
              <a:off x="672" y="2832"/>
              <a:ext cx="1200" cy="1104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</p:grpSp>
      <p:sp>
        <p:nvSpPr>
          <p:cNvPr id="118795" name="Rectangle 11"/>
          <p:cNvSpPr/>
          <p:nvPr/>
        </p:nvSpPr>
        <p:spPr>
          <a:xfrm>
            <a:off x="2590800" y="5867400"/>
            <a:ext cx="990600" cy="990600"/>
          </a:xfrm>
          <a:prstGeom prst="rect">
            <a:avLst/>
          </a:prstGeom>
          <a:solidFill>
            <a:srgbClr val="FF99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0000"/>
                </a:solidFill>
              </a:rPr>
              <a:t>4</a:t>
            </a:r>
            <a:endParaRPr lang="en-US" altLang="en-US" sz="1800" b="1" dirty="0"/>
          </a:p>
        </p:txBody>
      </p:sp>
      <p:sp>
        <p:nvSpPr>
          <p:cNvPr id="118796" name="Rectangle 12"/>
          <p:cNvSpPr/>
          <p:nvPr/>
        </p:nvSpPr>
        <p:spPr>
          <a:xfrm>
            <a:off x="8001000" y="5867400"/>
            <a:ext cx="990600" cy="9906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0000FF"/>
                </a:solidFill>
              </a:rPr>
              <a:t>6</a:t>
            </a:r>
            <a:endParaRPr lang="en-US" altLang="en-US" sz="7200" b="1" dirty="0">
              <a:solidFill>
                <a:srgbClr val="0000FF"/>
              </a:solidFill>
            </a:endParaRPr>
          </a:p>
        </p:txBody>
      </p:sp>
      <p:sp>
        <p:nvSpPr>
          <p:cNvPr id="118798" name="Rectangle 14"/>
          <p:cNvSpPr>
            <a:spLocks noChangeArrowheads="1"/>
          </p:cNvSpPr>
          <p:nvPr/>
        </p:nvSpPr>
        <p:spPr bwMode="auto">
          <a:xfrm>
            <a:off x="6781800" y="533400"/>
            <a:ext cx="1981200" cy="1600200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50000">
                <a:schemeClr val="bg1"/>
              </a:gs>
              <a:gs pos="100000">
                <a:srgbClr val="33CC33"/>
              </a:gs>
            </a:gsLst>
            <a:lin ang="0" scaled="1"/>
          </a:gradFill>
          <a:ln w="38100">
            <a:solidFill>
              <a:srgbClr val="FF0066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5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  <a:endParaRPr kumimoji="0" lang="en-US" altLang="en-US" sz="15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0" y="7620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1800" y="3810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3200" y="18288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62363" y="2382838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0" y="3048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9000" y="13716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4400" y="15240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3810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7800" y="9144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7175" y="1392238"/>
            <a:ext cx="593725" cy="1066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8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8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-0.05746 0.5222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2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05556 L 0.00086 0.4333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-1.48148E-6 L -0.32414 0.4222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00" y="2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5.55112E-17 L -0.30746 0.5666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0" y="2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L 0.2368 0.6333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0" y="3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86 0.08889 L 0.28906 0.6111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2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-3.33333E-6 L 0.27586 0.6777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2222E-6 L 0.2842 0.6111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0" y="3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0.32586 0.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0" y="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96296E-6 L 0.29948 0.5969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2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5" grpId="0" animBg="1"/>
      <p:bldP spid="11879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4034" name="Group 2"/>
          <p:cNvGrpSpPr/>
          <p:nvPr/>
        </p:nvGrpSpPr>
        <p:grpSpPr>
          <a:xfrm>
            <a:off x="4876800" y="3581400"/>
            <a:ext cx="4038600" cy="3276600"/>
            <a:chOff x="576" y="2736"/>
            <a:chExt cx="1392" cy="1296"/>
          </a:xfrm>
        </p:grpSpPr>
        <p:sp>
          <p:nvSpPr>
            <p:cNvPr id="44054" name="Oval 3"/>
            <p:cNvSpPr/>
            <p:nvPr/>
          </p:nvSpPr>
          <p:spPr>
            <a:xfrm>
              <a:off x="576" y="2736"/>
              <a:ext cx="1392" cy="1296"/>
            </a:xfrm>
            <a:prstGeom prst="ellipse">
              <a:avLst/>
            </a:prstGeom>
            <a:solidFill>
              <a:srgbClr val="FF99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44055" name="Oval 4"/>
            <p:cNvSpPr/>
            <p:nvPr/>
          </p:nvSpPr>
          <p:spPr>
            <a:xfrm>
              <a:off x="672" y="2832"/>
              <a:ext cx="1200" cy="1104"/>
            </a:xfrm>
            <a:prstGeom prst="ellipse">
              <a:avLst/>
            </a:prstGeom>
            <a:solidFill>
              <a:srgbClr val="FFCC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</p:grpSp>
      <p:grpSp>
        <p:nvGrpSpPr>
          <p:cNvPr id="44035" name="Group 5"/>
          <p:cNvGrpSpPr/>
          <p:nvPr/>
        </p:nvGrpSpPr>
        <p:grpSpPr>
          <a:xfrm>
            <a:off x="0" y="3962400"/>
            <a:ext cx="4267200" cy="2895600"/>
            <a:chOff x="3552" y="1920"/>
            <a:chExt cx="1680" cy="1584"/>
          </a:xfrm>
        </p:grpSpPr>
        <p:sp>
          <p:nvSpPr>
            <p:cNvPr id="44052" name="Oval 6"/>
            <p:cNvSpPr/>
            <p:nvPr/>
          </p:nvSpPr>
          <p:spPr>
            <a:xfrm>
              <a:off x="3552" y="1920"/>
              <a:ext cx="1680" cy="1584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44053" name="Oval 7"/>
            <p:cNvSpPr/>
            <p:nvPr/>
          </p:nvSpPr>
          <p:spPr>
            <a:xfrm>
              <a:off x="3696" y="2064"/>
              <a:ext cx="1392" cy="1296"/>
            </a:xfrm>
            <a:prstGeom prst="ellipse">
              <a:avLst/>
            </a:prstGeom>
            <a:solidFill>
              <a:srgbClr val="00FF99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</p:grpSp>
      <p:grpSp>
        <p:nvGrpSpPr>
          <p:cNvPr id="44036" name="Group 8"/>
          <p:cNvGrpSpPr/>
          <p:nvPr/>
        </p:nvGrpSpPr>
        <p:grpSpPr>
          <a:xfrm>
            <a:off x="1524000" y="0"/>
            <a:ext cx="4953000" cy="3657600"/>
            <a:chOff x="576" y="2736"/>
            <a:chExt cx="1392" cy="1296"/>
          </a:xfrm>
        </p:grpSpPr>
        <p:sp>
          <p:nvSpPr>
            <p:cNvPr id="44050" name="Oval 9"/>
            <p:cNvSpPr/>
            <p:nvPr/>
          </p:nvSpPr>
          <p:spPr>
            <a:xfrm>
              <a:off x="576" y="2736"/>
              <a:ext cx="1392" cy="1296"/>
            </a:xfrm>
            <a:prstGeom prst="ellipse">
              <a:avLst/>
            </a:prstGeom>
            <a:solidFill>
              <a:srgbClr val="FFFFCC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  <p:sp>
          <p:nvSpPr>
            <p:cNvPr id="44051" name="Oval 10"/>
            <p:cNvSpPr/>
            <p:nvPr/>
          </p:nvSpPr>
          <p:spPr>
            <a:xfrm>
              <a:off x="672" y="2832"/>
              <a:ext cx="1200" cy="1104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/>
            </a:p>
          </p:txBody>
        </p:sp>
      </p:grpSp>
      <p:sp>
        <p:nvSpPr>
          <p:cNvPr id="120843" name="Rectangle 11"/>
          <p:cNvSpPr/>
          <p:nvPr/>
        </p:nvSpPr>
        <p:spPr>
          <a:xfrm>
            <a:off x="2590800" y="5867400"/>
            <a:ext cx="990600" cy="990600"/>
          </a:xfrm>
          <a:prstGeom prst="rect">
            <a:avLst/>
          </a:prstGeom>
          <a:solidFill>
            <a:srgbClr val="FF99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FF0000"/>
                </a:solidFill>
              </a:rPr>
              <a:t>4</a:t>
            </a:r>
            <a:endParaRPr lang="en-US" altLang="en-US" sz="7200" b="1" dirty="0">
              <a:solidFill>
                <a:srgbClr val="FF0000"/>
              </a:solidFill>
            </a:endParaRPr>
          </a:p>
        </p:txBody>
      </p:sp>
      <p:sp>
        <p:nvSpPr>
          <p:cNvPr id="120844" name="Rectangle 12"/>
          <p:cNvSpPr/>
          <p:nvPr/>
        </p:nvSpPr>
        <p:spPr>
          <a:xfrm>
            <a:off x="8001000" y="5867400"/>
            <a:ext cx="990600" cy="9906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7200" b="1" dirty="0">
                <a:solidFill>
                  <a:srgbClr val="0000FF"/>
                </a:solidFill>
              </a:rPr>
              <a:t>5</a:t>
            </a:r>
            <a:endParaRPr lang="en-US" altLang="en-US" sz="7200" b="1" dirty="0">
              <a:solidFill>
                <a:srgbClr val="0000FF"/>
              </a:solidFill>
            </a:endParaRPr>
          </a:p>
        </p:txBody>
      </p:sp>
      <p:sp>
        <p:nvSpPr>
          <p:cNvPr id="120846" name="Rectangle 14"/>
          <p:cNvSpPr>
            <a:spLocks noChangeArrowheads="1"/>
          </p:cNvSpPr>
          <p:nvPr/>
        </p:nvSpPr>
        <p:spPr bwMode="auto">
          <a:xfrm>
            <a:off x="6781800" y="533400"/>
            <a:ext cx="1981200" cy="1600200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50000">
                <a:schemeClr val="bg1"/>
              </a:gs>
              <a:gs pos="100000">
                <a:srgbClr val="33CC33"/>
              </a:gs>
            </a:gsLst>
            <a:lin ang="0" scaled="1"/>
          </a:gradFill>
          <a:ln w="38100">
            <a:solidFill>
              <a:srgbClr val="FF0066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5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  <a:endParaRPr kumimoji="0" lang="en-US" altLang="en-US" sz="15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400" y="48768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0800" y="46482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7400" y="46482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8800" y="53340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0800" y="54864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0" y="46482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96200" y="47244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2600" y="40386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91400" y="3657600"/>
            <a:ext cx="593725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2" descr="b gio"/>
          <p:cNvPicPr>
            <a:picLocks noChangeAspect="1"/>
          </p:cNvPicPr>
          <p:nvPr/>
        </p:nvPicPr>
        <p:blipFill>
          <a:blip r:embed="rId1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2375" y="3565525"/>
            <a:ext cx="593725" cy="1066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0.1342 -0.477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-2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L 0.04253 -0.422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-2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 L 0.21754 -0.444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0" y="-2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0.0842 -0.5333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-2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1111E-6 L -0.22413 -0.4222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0" y="-2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-0.22413 -0.4888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0" y="-2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22222E-6 L -0.1908 -0.5777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0" y="-2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-0.38246 -0.6111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00" y="-3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-0.3408 -0.6444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0" y="-3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1208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120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L -0.3408 -0.6444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0" y="-3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3" grpId="0" animBg="1"/>
      <p:bldP spid="12084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58750" y="52388"/>
            <a:ext cx="8839200" cy="157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46050" y="6659563"/>
            <a:ext cx="8839200" cy="157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-3149600" y="3373438"/>
            <a:ext cx="6477000" cy="115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5807075" y="3348038"/>
            <a:ext cx="6477000" cy="11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58750" y="277813"/>
            <a:ext cx="8839200" cy="155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25413" y="6421438"/>
            <a:ext cx="8839200" cy="157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5588000" y="3346450"/>
            <a:ext cx="6477000" cy="115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-2952750" y="3348038"/>
            <a:ext cx="6477000" cy="11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Picture 3" descr="E:\hanh hue\hinh anh\hoa hong\CA236J4H.jpg"/>
          <p:cNvPicPr>
            <a:picLocks noChangeAspect="1"/>
          </p:cNvPicPr>
          <p:nvPr/>
        </p:nvPicPr>
        <p:blipFill>
          <a:blip r:embed="rId2"/>
          <a:srcRect l="11826" t="6061" r="11308"/>
          <a:stretch>
            <a:fillRect/>
          </a:stretch>
        </p:blipFill>
        <p:spPr>
          <a:xfrm>
            <a:off x="0" y="0"/>
            <a:ext cx="1143000" cy="1223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6" name="Picture 6" descr="E:\hanh hue\hinh anh\hoa hong\CAYSC56O.jpg"/>
          <p:cNvPicPr>
            <a:picLocks noChangeAspect="1"/>
          </p:cNvPicPr>
          <p:nvPr/>
        </p:nvPicPr>
        <p:blipFill>
          <a:blip r:embed="rId3"/>
          <a:srcRect l="10417" t="31845" r="6250" b="6339"/>
          <a:stretch>
            <a:fillRect/>
          </a:stretch>
        </p:blipFill>
        <p:spPr>
          <a:xfrm>
            <a:off x="8001000" y="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7" name="Picture 14" descr="E:\hanh hue\hinh anh\hoa hong\CA6VSN8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500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893" name="am 11.wav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09600" y="6248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4" descr="E:\hanh hue\hinh anh\hoa hong\CA6VSN8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895" name="Rectangle 15"/>
          <p:cNvSpPr/>
          <p:nvPr/>
        </p:nvSpPr>
        <p:spPr>
          <a:xfrm>
            <a:off x="1600200" y="4191000"/>
            <a:ext cx="2133600" cy="15240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2900" b="1" dirty="0">
                <a:solidFill>
                  <a:srgbClr val="FF0000"/>
                </a:solidFill>
              </a:rPr>
              <a:t>4</a:t>
            </a:r>
            <a:endParaRPr lang="en-US" altLang="en-US" sz="12900" b="1" dirty="0">
              <a:solidFill>
                <a:srgbClr val="FF0000"/>
              </a:solidFill>
            </a:endParaRPr>
          </a:p>
        </p:txBody>
      </p:sp>
      <p:sp>
        <p:nvSpPr>
          <p:cNvPr id="122896" name="Rectangle 16"/>
          <p:cNvSpPr/>
          <p:nvPr/>
        </p:nvSpPr>
        <p:spPr>
          <a:xfrm>
            <a:off x="6019800" y="4191000"/>
            <a:ext cx="2057400" cy="18288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12900" b="1" dirty="0">
                <a:solidFill>
                  <a:srgbClr val="FF0000"/>
                </a:solidFill>
              </a:rPr>
              <a:t>6</a:t>
            </a:r>
            <a:endParaRPr lang="en-US" altLang="en-US" sz="12900" b="1" dirty="0">
              <a:solidFill>
                <a:srgbClr val="FF0000"/>
              </a:solidFill>
            </a:endParaRPr>
          </a:p>
        </p:txBody>
      </p:sp>
      <p:sp>
        <p:nvSpPr>
          <p:cNvPr id="45073" name="Line 17"/>
          <p:cNvSpPr/>
          <p:nvPr/>
        </p:nvSpPr>
        <p:spPr>
          <a:xfrm>
            <a:off x="4800600" y="3200400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5074" name="Line 18"/>
          <p:cNvSpPr/>
          <p:nvPr/>
        </p:nvSpPr>
        <p:spPr>
          <a:xfrm flipH="1">
            <a:off x="2819400" y="2667000"/>
            <a:ext cx="1981200" cy="15240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5075" name="Line 19"/>
          <p:cNvSpPr/>
          <p:nvPr/>
        </p:nvSpPr>
        <p:spPr>
          <a:xfrm>
            <a:off x="4800600" y="2667000"/>
            <a:ext cx="2133600" cy="1600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5076" name="Text Box 20"/>
          <p:cNvSpPr txBox="1"/>
          <p:nvPr/>
        </p:nvSpPr>
        <p:spPr>
          <a:xfrm>
            <a:off x="838200" y="1066800"/>
            <a:ext cx="1981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Cách 4</a:t>
            </a:r>
            <a:endParaRPr lang="en-US" altLang="en-US" sz="4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02" name="Rectangle 22"/>
          <p:cNvSpPr>
            <a:spLocks noChangeArrowheads="1"/>
          </p:cNvSpPr>
          <p:nvPr/>
        </p:nvSpPr>
        <p:spPr bwMode="auto">
          <a:xfrm>
            <a:off x="3733800" y="609600"/>
            <a:ext cx="2286000" cy="2133600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50000">
                <a:schemeClr val="bg1"/>
              </a:gs>
              <a:gs pos="100000">
                <a:srgbClr val="33CC33"/>
              </a:gs>
            </a:gsLst>
            <a:lin ang="0" scaled="1"/>
          </a:gradFill>
          <a:ln w="38100">
            <a:solidFill>
              <a:srgbClr val="FF0066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5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  <a:endParaRPr kumimoji="0" lang="en-US" altLang="en-US" sz="15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600" fill="hold"/>
                                        <p:tgtEl>
                                          <p:spTgt spid="1228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2289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2289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893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58750" y="52388"/>
            <a:ext cx="8839200" cy="157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46050" y="6659563"/>
            <a:ext cx="8839200" cy="157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-3149600" y="3373438"/>
            <a:ext cx="6477000" cy="115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5807075" y="3348038"/>
            <a:ext cx="6477000" cy="11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58750" y="277813"/>
            <a:ext cx="8839200" cy="155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0800000" flipV="1">
            <a:off x="125413" y="6421438"/>
            <a:ext cx="8839200" cy="157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5588000" y="3346450"/>
            <a:ext cx="6477000" cy="115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8" descr="BLULIN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-2952750" y="3348038"/>
            <a:ext cx="6477000" cy="11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Picture 3" descr="E:\hanh hue\hinh anh\hoa hong\CA236J4H.jpg"/>
          <p:cNvPicPr>
            <a:picLocks noChangeAspect="1"/>
          </p:cNvPicPr>
          <p:nvPr/>
        </p:nvPicPr>
        <p:blipFill>
          <a:blip r:embed="rId2"/>
          <a:srcRect l="11826" t="6061" r="11308"/>
          <a:stretch>
            <a:fillRect/>
          </a:stretch>
        </p:blipFill>
        <p:spPr>
          <a:xfrm>
            <a:off x="0" y="0"/>
            <a:ext cx="1143000" cy="1223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6" name="Picture 6" descr="E:\hanh hue\hinh anh\hoa hong\CAYSC56O.jpg"/>
          <p:cNvPicPr>
            <a:picLocks noChangeAspect="1"/>
          </p:cNvPicPr>
          <p:nvPr/>
        </p:nvPicPr>
        <p:blipFill>
          <a:blip r:embed="rId3"/>
          <a:srcRect l="10417" t="31845" r="6250" b="6339"/>
          <a:stretch>
            <a:fillRect/>
          </a:stretch>
        </p:blipFill>
        <p:spPr>
          <a:xfrm>
            <a:off x="8001000" y="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7" name="Picture 14" descr="E:\hanh hue\hinh anh\hoa hong\CA6VSN8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500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4941" name="am 11.wav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09600" y="6248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4" descr="E:\hanh hue\hinh anh\hoa hong\CA6VSN8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571500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95" name="Line 15"/>
          <p:cNvSpPr/>
          <p:nvPr/>
        </p:nvSpPr>
        <p:spPr>
          <a:xfrm>
            <a:off x="4800600" y="3200400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4944" name="Text Box 16"/>
          <p:cNvSpPr txBox="1"/>
          <p:nvPr/>
        </p:nvSpPr>
        <p:spPr>
          <a:xfrm>
            <a:off x="4648200" y="1905000"/>
            <a:ext cx="685800" cy="923925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5400" b="1" dirty="0">
                <a:solidFill>
                  <a:srgbClr val="FF0066"/>
                </a:solidFill>
                <a:latin typeface=".VnAvant" panose="020B7200000000000000" pitchFamily="34" charset="0"/>
              </a:rPr>
              <a:t>9</a:t>
            </a:r>
            <a:endParaRPr lang="en-US" altLang="en-US" sz="5400" b="1" dirty="0">
              <a:solidFill>
                <a:srgbClr val="FF0066"/>
              </a:solidFill>
              <a:latin typeface=".VnAvant" panose="020B7200000000000000" pitchFamily="34" charset="0"/>
            </a:endParaRPr>
          </a:p>
        </p:txBody>
      </p:sp>
      <p:sp>
        <p:nvSpPr>
          <p:cNvPr id="124945" name="Text Box 17"/>
          <p:cNvSpPr txBox="1"/>
          <p:nvPr/>
        </p:nvSpPr>
        <p:spPr>
          <a:xfrm>
            <a:off x="3733800" y="1981200"/>
            <a:ext cx="685800" cy="923925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5400" b="1" dirty="0">
                <a:solidFill>
                  <a:srgbClr val="FF0066"/>
                </a:solidFill>
                <a:latin typeface=".VnAvant" panose="020B7200000000000000" pitchFamily="34" charset="0"/>
              </a:rPr>
              <a:t>1</a:t>
            </a:r>
            <a:endParaRPr lang="en-US" altLang="en-US" sz="5400" b="1" dirty="0">
              <a:solidFill>
                <a:srgbClr val="FF0066"/>
              </a:solidFill>
              <a:latin typeface=".VnAvant" panose="020B7200000000000000" pitchFamily="34" charset="0"/>
            </a:endParaRPr>
          </a:p>
        </p:txBody>
      </p:sp>
      <p:sp>
        <p:nvSpPr>
          <p:cNvPr id="124946" name="Text Box 18"/>
          <p:cNvSpPr txBox="1"/>
          <p:nvPr/>
        </p:nvSpPr>
        <p:spPr>
          <a:xfrm>
            <a:off x="3733800" y="2971800"/>
            <a:ext cx="685800" cy="923925"/>
          </a:xfrm>
          <a:prstGeom prst="rect">
            <a:avLst/>
          </a:prstGeom>
          <a:solidFill>
            <a:srgbClr val="CC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5400" b="1" dirty="0">
                <a:latin typeface=".VnAvant" panose="020B7200000000000000" pitchFamily="34" charset="0"/>
              </a:rPr>
              <a:t>2</a:t>
            </a:r>
            <a:endParaRPr lang="en-US" altLang="en-US" sz="5400" b="1" dirty="0">
              <a:latin typeface=".VnAvant" panose="020B7200000000000000" pitchFamily="34" charset="0"/>
            </a:endParaRPr>
          </a:p>
        </p:txBody>
      </p:sp>
      <p:sp>
        <p:nvSpPr>
          <p:cNvPr id="124947" name="Text Box 19"/>
          <p:cNvSpPr txBox="1"/>
          <p:nvPr/>
        </p:nvSpPr>
        <p:spPr>
          <a:xfrm>
            <a:off x="4648200" y="2895600"/>
            <a:ext cx="685800" cy="923925"/>
          </a:xfrm>
          <a:prstGeom prst="rect">
            <a:avLst/>
          </a:prstGeom>
          <a:solidFill>
            <a:srgbClr val="CC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5400" b="1" dirty="0">
                <a:latin typeface=".VnAvant" panose="020B7200000000000000" pitchFamily="34" charset="0"/>
              </a:rPr>
              <a:t>8</a:t>
            </a:r>
            <a:endParaRPr lang="en-US" altLang="en-US" sz="5400" b="1" dirty="0">
              <a:latin typeface=".VnAvant" panose="020B7200000000000000" pitchFamily="34" charset="0"/>
            </a:endParaRPr>
          </a:p>
        </p:txBody>
      </p:sp>
      <p:sp>
        <p:nvSpPr>
          <p:cNvPr id="124948" name="Text Box 20"/>
          <p:cNvSpPr txBox="1"/>
          <p:nvPr/>
        </p:nvSpPr>
        <p:spPr>
          <a:xfrm>
            <a:off x="3733800" y="3962400"/>
            <a:ext cx="685800" cy="923925"/>
          </a:xfrm>
          <a:prstGeom prst="rect">
            <a:avLst/>
          </a:pr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5400" b="1" dirty="0">
                <a:solidFill>
                  <a:srgbClr val="3333FF"/>
                </a:solidFill>
                <a:latin typeface=".VnAvant" panose="020B7200000000000000" pitchFamily="34" charset="0"/>
              </a:rPr>
              <a:t>3</a:t>
            </a:r>
            <a:endParaRPr lang="en-US" altLang="en-US" sz="5400" b="1" dirty="0">
              <a:solidFill>
                <a:srgbClr val="3333FF"/>
              </a:solidFill>
              <a:latin typeface=".VnAvant" panose="020B7200000000000000" pitchFamily="34" charset="0"/>
            </a:endParaRPr>
          </a:p>
        </p:txBody>
      </p:sp>
      <p:sp>
        <p:nvSpPr>
          <p:cNvPr id="124949" name="Text Box 21"/>
          <p:cNvSpPr txBox="1"/>
          <p:nvPr/>
        </p:nvSpPr>
        <p:spPr>
          <a:xfrm>
            <a:off x="4648200" y="3962400"/>
            <a:ext cx="685800" cy="923925"/>
          </a:xfrm>
          <a:prstGeom prst="rect">
            <a:avLst/>
          </a:pr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5400" b="1" dirty="0">
                <a:solidFill>
                  <a:srgbClr val="3333FF"/>
                </a:solidFill>
                <a:latin typeface=".VnAvant" panose="020B7200000000000000" pitchFamily="34" charset="0"/>
              </a:rPr>
              <a:t>7</a:t>
            </a:r>
            <a:endParaRPr lang="en-US" altLang="en-US" sz="5400" b="1" dirty="0">
              <a:solidFill>
                <a:srgbClr val="3333FF"/>
              </a:solidFill>
              <a:latin typeface=".VnAvant" panose="020B7200000000000000" pitchFamily="34" charset="0"/>
            </a:endParaRPr>
          </a:p>
        </p:txBody>
      </p:sp>
      <p:sp>
        <p:nvSpPr>
          <p:cNvPr id="124950" name="Line 22"/>
          <p:cNvSpPr/>
          <p:nvPr/>
        </p:nvSpPr>
        <p:spPr>
          <a:xfrm flipH="1">
            <a:off x="4191000" y="1676400"/>
            <a:ext cx="228600" cy="304800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24951" name="Line 23"/>
          <p:cNvSpPr/>
          <p:nvPr/>
        </p:nvSpPr>
        <p:spPr>
          <a:xfrm>
            <a:off x="4419600" y="1676400"/>
            <a:ext cx="304800" cy="304800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24952" name="Text Box 24"/>
          <p:cNvSpPr txBox="1"/>
          <p:nvPr/>
        </p:nvSpPr>
        <p:spPr>
          <a:xfrm>
            <a:off x="3733800" y="5029200"/>
            <a:ext cx="685800" cy="923925"/>
          </a:xfrm>
          <a:prstGeom prst="rect">
            <a:avLst/>
          </a:prstGeom>
          <a:solidFill>
            <a:srgbClr val="B2B2B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  <a:endParaRPr lang="en-US" alt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24953" name="Text Box 25"/>
          <p:cNvSpPr txBox="1"/>
          <p:nvPr/>
        </p:nvSpPr>
        <p:spPr>
          <a:xfrm>
            <a:off x="4648200" y="5029200"/>
            <a:ext cx="685800" cy="923925"/>
          </a:xfrm>
          <a:prstGeom prst="rect">
            <a:avLst/>
          </a:prstGeom>
          <a:solidFill>
            <a:srgbClr val="B2B2B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6</a:t>
            </a:r>
            <a:endParaRPr lang="en-US" alt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24955" name="Rectangle 27"/>
          <p:cNvSpPr>
            <a:spLocks noChangeArrowheads="1"/>
          </p:cNvSpPr>
          <p:nvPr/>
        </p:nvSpPr>
        <p:spPr bwMode="auto">
          <a:xfrm>
            <a:off x="3886200" y="457200"/>
            <a:ext cx="1295400" cy="1219200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50000">
                <a:schemeClr val="bg1"/>
              </a:gs>
              <a:gs pos="100000">
                <a:srgbClr val="33CC33"/>
              </a:gs>
            </a:gsLst>
            <a:lin ang="0" scaled="1"/>
          </a:gradFill>
          <a:ln w="38100">
            <a:solidFill>
              <a:srgbClr val="FF0066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72680" y="261938"/>
            <a:ext cx="1611339" cy="1631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00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  <a:endParaRPr kumimoji="0" lang="en-US" sz="10000" b="1" i="0" u="none" strike="noStrike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5513070" y="5576094"/>
            <a:ext cx="685800" cy="9239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.VnAvant" panose="020B7200000000000000" pitchFamily="34" charset="0"/>
                <a:ea typeface="+mn-ea"/>
                <a:cs typeface="Arial" panose="020B0604020202020204" pitchFamily="34" charset="0"/>
              </a:rPr>
              <a:t>5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.VnAvant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6327775" y="5576093"/>
            <a:ext cx="685800" cy="9239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.VnAvant" panose="020B7200000000000000" pitchFamily="34" charset="0"/>
                <a:ea typeface="+mn-ea"/>
                <a:cs typeface="Arial" panose="020B0604020202020204" pitchFamily="34" charset="0"/>
              </a:rPr>
              <a:t>5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.VnAvant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600" fill="hold"/>
                                        <p:tgtEl>
                                          <p:spTgt spid="1249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24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24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24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24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1000"/>
                                        <p:tgtEl>
                                          <p:spTgt spid="124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24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124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1000"/>
                                        <p:tgtEl>
                                          <p:spTgt spid="124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24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24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4941"/>
                </p:tgtEl>
              </p:cMediaNode>
            </p:audio>
          </p:childTnLst>
        </p:cTn>
      </p:par>
    </p:tnLst>
    <p:bldLst>
      <p:bldP spid="124944" grpId="0" animBg="1"/>
      <p:bldP spid="124945" grpId="0" animBg="1"/>
      <p:bldP spid="124946" grpId="0" animBg="1"/>
      <p:bldP spid="124947" grpId="0" animBg="1"/>
      <p:bldP spid="124948" grpId="0" animBg="1"/>
      <p:bldP spid="124949" grpId="0" animBg="1"/>
      <p:bldP spid="124952" grpId="0" animBg="1"/>
      <p:bldP spid="12495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7106" name="Picture 2" descr="Picture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07" name="WordArt 3"/>
          <p:cNvSpPr>
            <a:spLocks noTextEdit="1"/>
          </p:cNvSpPr>
          <p:nvPr/>
        </p:nvSpPr>
        <p:spPr>
          <a:xfrm>
            <a:off x="1447800" y="1828800"/>
            <a:ext cx="57912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sq" cmpd="sng">
                  <a:solidFill>
                    <a:srgbClr val="8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c. Ôn luyện, củng cố:</a:t>
            </a:r>
            <a:endParaRPr lang="en-US" sz="3600">
              <a:ln w="9525" cap="sq" cmpd="sng">
                <a:solidFill>
                  <a:srgbClr val="8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8130" name="Picture 2" descr="Picture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457200"/>
            <a:ext cx="9144000" cy="731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9028" name="Text Box 4"/>
          <p:cNvSpPr txBox="1"/>
          <p:nvPr/>
        </p:nvSpPr>
        <p:spPr>
          <a:xfrm>
            <a:off x="1752600" y="457200"/>
            <a:ext cx="6096000" cy="447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Trò chơi 1: Thi xem đội nào giỏi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FF0000"/>
                </a:solidFill>
              </a:rPr>
              <a:t>: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dirty="0">
                <a:solidFill>
                  <a:srgbClr val="0000FF"/>
                </a:solidFill>
              </a:rPr>
              <a:t>Chia trẻ thành 5 nhóm, mỗi nhóm có một bức tranh, mỗi bức tranh có 3 ô, trong mỗi ô vuông đều có các vách ngăn. Nhiệm vụ của trẻ là tìm chọn đồ dùng để gài vào ô theo số đã cho trước( mỗi ô có 2 thẻ số)</a:t>
            </a:r>
            <a:endParaRPr lang="en-US" altLang="en-US" dirty="0">
              <a:solidFill>
                <a:srgbClr val="0000FF"/>
              </a:solidFill>
            </a:endParaRPr>
          </a:p>
        </p:txBody>
      </p:sp>
      <p:pic>
        <p:nvPicPr>
          <p:cNvPr id="129030" name="cùng mua hat mung xuân.wma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86400" y="4419600"/>
            <a:ext cx="768350" cy="838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9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649" fill="hold"/>
                                        <p:tgtEl>
                                          <p:spTgt spid="1290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03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9030"/>
                </p:tgtEl>
              </p:cMediaNode>
            </p:audio>
          </p:childTnLst>
        </p:cTn>
      </p:par>
    </p:tnLst>
    <p:bldLst>
      <p:bldP spid="12902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9154" name="Picture 2" descr="Picture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55" name="Text Box 3"/>
          <p:cNvSpPr txBox="1"/>
          <p:nvPr/>
        </p:nvSpPr>
        <p:spPr>
          <a:xfrm>
            <a:off x="1600200" y="1676400"/>
            <a:ext cx="6324600" cy="31384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</a:t>
            </a:r>
            <a:r>
              <a:rPr lang="en-US" altLang="en-US" sz="4000" b="1" dirty="0">
                <a:solidFill>
                  <a:srgbClr val="FF0000"/>
                </a:solidFill>
              </a:rPr>
              <a:t>Trò chơi 3:Vè đố bạn</a:t>
            </a:r>
            <a:endParaRPr lang="en-US" altLang="en-US" sz="4000" b="1" dirty="0">
              <a:solidFill>
                <a:srgbClr val="FF0000"/>
              </a:solidFill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dirty="0">
                <a:solidFill>
                  <a:srgbClr val="0000FF"/>
                </a:solidFill>
              </a:rPr>
              <a:t>Cho trẻ đứng thành 2 đội </a:t>
            </a:r>
            <a:endParaRPr lang="en-US" altLang="en-US" dirty="0">
              <a:solidFill>
                <a:srgbClr val="0000FF"/>
              </a:solidFill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00FF"/>
                </a:solidFill>
              </a:rPr>
              <a:t>một đội nam một nữ đứng quay </a:t>
            </a:r>
            <a:endParaRPr lang="en-US" altLang="en-US" dirty="0">
              <a:solidFill>
                <a:srgbClr val="0000FF"/>
              </a:solidFill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00FF"/>
                </a:solidFill>
              </a:rPr>
              <a:t>mặt vào nhau và đọc lời bài vè kết hợp làm các động tác thể hiện cho bài vè.</a:t>
            </a:r>
            <a:endParaRPr lang="en-US" alt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0178" name="Picture 2" descr="7"/>
          <p:cNvPicPr>
            <a:picLocks noChangeAspect="1"/>
          </p:cNvPicPr>
          <p:nvPr/>
        </p:nvPicPr>
        <p:blipFill>
          <a:blip r:embed="rId1"/>
          <a:srcRect l="5400" t="8160" r="8521" b="7680"/>
          <a:stretch>
            <a:fillRect/>
          </a:stretch>
        </p:blipFill>
        <p:spPr>
          <a:xfrm>
            <a:off x="0" y="-3175"/>
            <a:ext cx="9136063" cy="686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79" name="Rectangle 4"/>
          <p:cNvSpPr/>
          <p:nvPr/>
        </p:nvSpPr>
        <p:spPr>
          <a:xfrm>
            <a:off x="1676400" y="6019800"/>
            <a:ext cx="1524000" cy="304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50180" name="Rectangle 5"/>
          <p:cNvSpPr/>
          <p:nvPr/>
        </p:nvSpPr>
        <p:spPr>
          <a:xfrm>
            <a:off x="0" y="4648200"/>
            <a:ext cx="1676400" cy="3048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50181" name="Rectangle 6"/>
          <p:cNvSpPr/>
          <p:nvPr/>
        </p:nvSpPr>
        <p:spPr>
          <a:xfrm>
            <a:off x="3048000" y="5029200"/>
            <a:ext cx="1676400" cy="3048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02" name="Picture 2" descr="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3" name="Picture 4" descr="C44403D5C79B4FA59A492C0599BE9B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228600"/>
            <a:ext cx="15240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4" name="Picture 9" descr="Buom01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0"/>
            <a:ext cx="16764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5" name="Picture 6" descr="286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4038600"/>
            <a:ext cx="2590800" cy="281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1" name="am 12.wav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304800" y="3886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419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99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94" name="Picture 10" descr="Imag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Text Box 3"/>
          <p:cNvSpPr txBox="1"/>
          <p:nvPr/>
        </p:nvSpPr>
        <p:spPr>
          <a:xfrm>
            <a:off x="1143000" y="1524000"/>
            <a:ext cx="6705600" cy="19996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FF0000"/>
                </a:solidFill>
              </a:rPr>
              <a:t>2.</a:t>
            </a:r>
            <a:r>
              <a:rPr lang="vi-VN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</a:rPr>
              <a:t>Dạy nội dung chính:</a:t>
            </a:r>
            <a:endParaRPr lang="en-US" altLang="en-US" sz="3600" b="1" dirty="0">
              <a:solidFill>
                <a:srgbClr val="FF0000"/>
              </a:solidFill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000FF"/>
                </a:solidFill>
              </a:rPr>
              <a:t>a. Ôn luyện đếm và nhận biết chữ số trong phạm vi 10</a:t>
            </a:r>
            <a:r>
              <a:rPr lang="vi-VN" altLang="en-US" b="1" dirty="0">
                <a:solidFill>
                  <a:srgbClr val="0000FF"/>
                </a:solidFill>
              </a:rPr>
              <a:t>.</a:t>
            </a:r>
            <a:endParaRPr lang="en-US" altLang="en-US" b="1" dirty="0">
              <a:solidFill>
                <a:srgbClr val="0000FF"/>
              </a:solidFill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10"/>
          <p:cNvSpPr>
            <a:spLocks noGrp="1"/>
          </p:cNvSpPr>
          <p:nvPr>
            <p:ph idx="1"/>
          </p:nvPr>
        </p:nvSpPr>
        <p:spPr>
          <a:xfrm>
            <a:off x="685800" y="7696200"/>
            <a:ext cx="7848600" cy="2544763"/>
          </a:xfrm>
        </p:spPr>
        <p:txBody>
          <a:bodyPr vert="horz" wrap="square" lIns="91440" tIns="45720" rIns="91440" bIns="45720" anchor="t" anchorCtr="0"/>
          <a:p>
            <a:pPr eaLnBrk="1" hangingPunct="1"/>
            <a:endParaRPr lang="en-US" altLang="en-US" dirty="0"/>
          </a:p>
        </p:txBody>
      </p:sp>
      <p:pic>
        <p:nvPicPr>
          <p:cNvPr id="7171" name="Picture 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1066800"/>
            <a:ext cx="1600200" cy="1128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590800"/>
            <a:ext cx="1600200" cy="1128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000" y="685800"/>
            <a:ext cx="1600200" cy="1128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Picture 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33800" y="914400"/>
            <a:ext cx="1600200" cy="1128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Picture 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000" y="533400"/>
            <a:ext cx="1600200" cy="1128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6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6400" y="2057400"/>
            <a:ext cx="1600200" cy="1128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7" name="Picture 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5400" y="1905000"/>
            <a:ext cx="1600200" cy="1128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8" name="Picture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0" y="2590800"/>
            <a:ext cx="1600200" cy="1128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427" name="Rectangle 11"/>
          <p:cNvSpPr/>
          <p:nvPr/>
        </p:nvSpPr>
        <p:spPr>
          <a:xfrm>
            <a:off x="0" y="5562600"/>
            <a:ext cx="914400" cy="9906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6000" b="1" dirty="0">
                <a:solidFill>
                  <a:srgbClr val="0000CC"/>
                </a:solidFill>
              </a:rPr>
              <a:t>1</a:t>
            </a:r>
            <a:endParaRPr lang="en-US" altLang="en-US" sz="6000" b="1" dirty="0">
              <a:solidFill>
                <a:srgbClr val="0000CC"/>
              </a:solidFill>
            </a:endParaRPr>
          </a:p>
        </p:txBody>
      </p:sp>
      <p:sp>
        <p:nvSpPr>
          <p:cNvPr id="60428" name="Rectangle 12"/>
          <p:cNvSpPr/>
          <p:nvPr/>
        </p:nvSpPr>
        <p:spPr>
          <a:xfrm>
            <a:off x="990600" y="5562600"/>
            <a:ext cx="914400" cy="9906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6000" b="1" dirty="0">
                <a:solidFill>
                  <a:srgbClr val="0000CC"/>
                </a:solidFill>
              </a:rPr>
              <a:t>2</a:t>
            </a:r>
            <a:endParaRPr lang="en-US" altLang="en-US" sz="6000" b="1" dirty="0">
              <a:solidFill>
                <a:srgbClr val="0000CC"/>
              </a:solidFill>
            </a:endParaRPr>
          </a:p>
        </p:txBody>
      </p:sp>
      <p:sp>
        <p:nvSpPr>
          <p:cNvPr id="60429" name="Rectangle 13"/>
          <p:cNvSpPr/>
          <p:nvPr/>
        </p:nvSpPr>
        <p:spPr>
          <a:xfrm>
            <a:off x="2057400" y="5562600"/>
            <a:ext cx="838200" cy="9906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6000" b="1" dirty="0">
                <a:solidFill>
                  <a:srgbClr val="0000CC"/>
                </a:solidFill>
              </a:rPr>
              <a:t>3</a:t>
            </a:r>
            <a:endParaRPr lang="en-US" altLang="en-US" sz="6000" b="1" dirty="0">
              <a:solidFill>
                <a:srgbClr val="0000CC"/>
              </a:solidFill>
            </a:endParaRPr>
          </a:p>
        </p:txBody>
      </p:sp>
      <p:sp>
        <p:nvSpPr>
          <p:cNvPr id="60430" name="Rectangle 14"/>
          <p:cNvSpPr/>
          <p:nvPr/>
        </p:nvSpPr>
        <p:spPr>
          <a:xfrm>
            <a:off x="2971800" y="5562600"/>
            <a:ext cx="838200" cy="9906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6000" b="1" dirty="0">
                <a:solidFill>
                  <a:srgbClr val="0000CC"/>
                </a:solidFill>
              </a:rPr>
              <a:t>4</a:t>
            </a:r>
            <a:endParaRPr lang="en-US" altLang="en-US" sz="6000" b="1" dirty="0">
              <a:solidFill>
                <a:srgbClr val="0000CC"/>
              </a:solidFill>
            </a:endParaRPr>
          </a:p>
        </p:txBody>
      </p:sp>
      <p:sp>
        <p:nvSpPr>
          <p:cNvPr id="60431" name="Rectangle 15"/>
          <p:cNvSpPr/>
          <p:nvPr/>
        </p:nvSpPr>
        <p:spPr>
          <a:xfrm>
            <a:off x="3962400" y="5562600"/>
            <a:ext cx="838200" cy="9906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6000" b="1" dirty="0">
                <a:solidFill>
                  <a:srgbClr val="0000CC"/>
                </a:solidFill>
              </a:rPr>
              <a:t>5</a:t>
            </a:r>
            <a:endParaRPr lang="en-US" altLang="en-US" sz="6000" b="1" dirty="0">
              <a:solidFill>
                <a:srgbClr val="0000CC"/>
              </a:solidFill>
            </a:endParaRPr>
          </a:p>
        </p:txBody>
      </p:sp>
      <p:sp>
        <p:nvSpPr>
          <p:cNvPr id="60432" name="Rectangle 16"/>
          <p:cNvSpPr/>
          <p:nvPr/>
        </p:nvSpPr>
        <p:spPr>
          <a:xfrm>
            <a:off x="4953000" y="5562600"/>
            <a:ext cx="838200" cy="9906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6000" b="1" dirty="0">
                <a:solidFill>
                  <a:srgbClr val="0000CC"/>
                </a:solidFill>
              </a:rPr>
              <a:t>6</a:t>
            </a:r>
            <a:endParaRPr lang="en-US" altLang="en-US" sz="6000" b="1" dirty="0">
              <a:solidFill>
                <a:srgbClr val="0000CC"/>
              </a:solidFill>
            </a:endParaRPr>
          </a:p>
        </p:txBody>
      </p:sp>
      <p:sp>
        <p:nvSpPr>
          <p:cNvPr id="60433" name="Rectangle 17"/>
          <p:cNvSpPr/>
          <p:nvPr/>
        </p:nvSpPr>
        <p:spPr>
          <a:xfrm>
            <a:off x="5867400" y="5562600"/>
            <a:ext cx="838200" cy="9906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6000" b="1" dirty="0">
                <a:solidFill>
                  <a:srgbClr val="0000CC"/>
                </a:solidFill>
              </a:rPr>
              <a:t>7</a:t>
            </a:r>
            <a:endParaRPr lang="en-US" altLang="en-US" sz="6000" b="1" dirty="0">
              <a:solidFill>
                <a:srgbClr val="0000CC"/>
              </a:solidFill>
            </a:endParaRPr>
          </a:p>
        </p:txBody>
      </p:sp>
      <p:sp>
        <p:nvSpPr>
          <p:cNvPr id="60434" name="Rectangle 18"/>
          <p:cNvSpPr/>
          <p:nvPr/>
        </p:nvSpPr>
        <p:spPr>
          <a:xfrm>
            <a:off x="7924800" y="5562600"/>
            <a:ext cx="838200" cy="9906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6000" b="1" dirty="0">
                <a:solidFill>
                  <a:srgbClr val="0000CC"/>
                </a:solidFill>
              </a:rPr>
              <a:t>9</a:t>
            </a:r>
            <a:endParaRPr lang="en-US" altLang="en-US" sz="6000" b="1" dirty="0">
              <a:solidFill>
                <a:srgbClr val="0000CC"/>
              </a:solidFill>
            </a:endParaRPr>
          </a:p>
        </p:txBody>
      </p:sp>
      <p:sp>
        <p:nvSpPr>
          <p:cNvPr id="60435" name="Rectangle 19"/>
          <p:cNvSpPr/>
          <p:nvPr/>
        </p:nvSpPr>
        <p:spPr>
          <a:xfrm>
            <a:off x="6858000" y="5562600"/>
            <a:ext cx="838200" cy="9906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6000" b="1" dirty="0">
                <a:solidFill>
                  <a:srgbClr val="0000CC"/>
                </a:solidFill>
              </a:rPr>
              <a:t>8</a:t>
            </a:r>
            <a:endParaRPr lang="en-US" altLang="en-US" sz="6000" b="1" dirty="0">
              <a:solidFill>
                <a:srgbClr val="0000CC"/>
              </a:solidFill>
            </a:endParaRPr>
          </a:p>
        </p:txBody>
      </p:sp>
      <p:pic>
        <p:nvPicPr>
          <p:cNvPr id="7188" name="Picture 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3800" y="990600"/>
            <a:ext cx="1600200" cy="11287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60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60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60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04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5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2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04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5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2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04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10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2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0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10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3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0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10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3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0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10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3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04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10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3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0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0.02268 L -0.0875 -0.48333 " pathEditMode="relative" rAng="0" ptsTypes="AA">
                                      <p:cBhvr>
                                        <p:cTn id="116" dur="10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0" y="-23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ot 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604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34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60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10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35"/>
                  </p:tgtEl>
                </p:cond>
              </p:nextCondLst>
            </p:seq>
          </p:childTnLst>
        </p:cTn>
      </p:par>
    </p:tnLst>
    <p:bldLst>
      <p:bldP spid="60427" grpId="0" animBg="1"/>
      <p:bldP spid="60427" grpId="1" animBg="1"/>
      <p:bldP spid="60428" grpId="0" animBg="1"/>
      <p:bldP spid="60428" grpId="1" animBg="1"/>
      <p:bldP spid="60429" grpId="0" animBg="1"/>
      <p:bldP spid="60429" grpId="1" animBg="1"/>
      <p:bldP spid="60430" grpId="0" animBg="1"/>
      <p:bldP spid="60430" grpId="1" animBg="1"/>
      <p:bldP spid="60431" grpId="0" animBg="1"/>
      <p:bldP spid="60431" grpId="1" animBg="1"/>
      <p:bldP spid="60432" grpId="0" animBg="1"/>
      <p:bldP spid="60432" grpId="1" animBg="1"/>
      <p:bldP spid="60433" grpId="0" animBg="1"/>
      <p:bldP spid="60433" grpId="1" animBg="1"/>
      <p:bldP spid="60434" grpId="0" animBg="1"/>
      <p:bldP spid="60434" grpId="1" animBg="1"/>
      <p:bldP spid="60434" grpId="2" animBg="1"/>
      <p:bldP spid="60435" grpId="0" animBg="1"/>
      <p:bldP spid="6043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27" descr="tải xuống (8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381000"/>
            <a:ext cx="1371600" cy="1233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Picture 29" descr="tải xuống (8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000" y="457200"/>
            <a:ext cx="1371600" cy="1233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Picture 30" descr="tải xuống (8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81400" y="381000"/>
            <a:ext cx="1371600" cy="1233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Picture 31" descr="tải xuống (8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0200" y="228600"/>
            <a:ext cx="1371600" cy="1233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8" name="Picture 32" descr="tải xuống (8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62800" y="304800"/>
            <a:ext cx="1371600" cy="1233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9" name="Picture 33" descr="tải xuống (8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" y="2133600"/>
            <a:ext cx="1371600" cy="1233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0" name="Picture 34" descr="tải xuống (8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09800" y="2057400"/>
            <a:ext cx="1371600" cy="1233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1" name="Picture 35" descr="tải xuống (8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33800" y="1981200"/>
            <a:ext cx="1371600" cy="1233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2" name="Picture 36" descr="tải xuống (8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0200" y="1905000"/>
            <a:ext cx="1371600" cy="1233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9403" name="Rectangle 11"/>
          <p:cNvSpPr/>
          <p:nvPr/>
        </p:nvSpPr>
        <p:spPr>
          <a:xfrm>
            <a:off x="228600" y="5105400"/>
            <a:ext cx="914400" cy="9906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6000" b="1" dirty="0">
                <a:solidFill>
                  <a:srgbClr val="0000CC"/>
                </a:solidFill>
              </a:rPr>
              <a:t>1</a:t>
            </a:r>
            <a:endParaRPr lang="en-US" altLang="en-US" sz="6000" b="1" dirty="0">
              <a:solidFill>
                <a:srgbClr val="0000CC"/>
              </a:solidFill>
            </a:endParaRPr>
          </a:p>
        </p:txBody>
      </p:sp>
      <p:sp>
        <p:nvSpPr>
          <p:cNvPr id="59404" name="Rectangle 12"/>
          <p:cNvSpPr/>
          <p:nvPr/>
        </p:nvSpPr>
        <p:spPr>
          <a:xfrm>
            <a:off x="1219200" y="5105400"/>
            <a:ext cx="914400" cy="9906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6000" b="1" dirty="0">
                <a:solidFill>
                  <a:srgbClr val="0000CC"/>
                </a:solidFill>
              </a:rPr>
              <a:t>2</a:t>
            </a:r>
            <a:endParaRPr lang="en-US" altLang="en-US" sz="6000" b="1" dirty="0">
              <a:solidFill>
                <a:srgbClr val="0000CC"/>
              </a:solidFill>
            </a:endParaRPr>
          </a:p>
        </p:txBody>
      </p:sp>
      <p:sp>
        <p:nvSpPr>
          <p:cNvPr id="59405" name="Rectangle 13"/>
          <p:cNvSpPr/>
          <p:nvPr/>
        </p:nvSpPr>
        <p:spPr>
          <a:xfrm>
            <a:off x="2286000" y="5105400"/>
            <a:ext cx="838200" cy="9906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6000" b="1" dirty="0">
                <a:solidFill>
                  <a:srgbClr val="0000CC"/>
                </a:solidFill>
              </a:rPr>
              <a:t>3</a:t>
            </a:r>
            <a:endParaRPr lang="en-US" altLang="en-US" sz="6000" b="1" dirty="0">
              <a:solidFill>
                <a:srgbClr val="0000CC"/>
              </a:solidFill>
            </a:endParaRPr>
          </a:p>
        </p:txBody>
      </p:sp>
      <p:sp>
        <p:nvSpPr>
          <p:cNvPr id="59406" name="Rectangle 14"/>
          <p:cNvSpPr/>
          <p:nvPr/>
        </p:nvSpPr>
        <p:spPr>
          <a:xfrm>
            <a:off x="3200400" y="5105400"/>
            <a:ext cx="838200" cy="9906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6000" b="1" dirty="0">
                <a:solidFill>
                  <a:srgbClr val="0000CC"/>
                </a:solidFill>
              </a:rPr>
              <a:t>4</a:t>
            </a:r>
            <a:endParaRPr lang="en-US" altLang="en-US" sz="6000" b="1" dirty="0">
              <a:solidFill>
                <a:srgbClr val="0000CC"/>
              </a:solidFill>
            </a:endParaRPr>
          </a:p>
        </p:txBody>
      </p:sp>
      <p:sp>
        <p:nvSpPr>
          <p:cNvPr id="59407" name="Rectangle 15"/>
          <p:cNvSpPr/>
          <p:nvPr/>
        </p:nvSpPr>
        <p:spPr>
          <a:xfrm>
            <a:off x="4191000" y="5105400"/>
            <a:ext cx="838200" cy="9906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6000" b="1" dirty="0">
                <a:solidFill>
                  <a:srgbClr val="0000CC"/>
                </a:solidFill>
              </a:rPr>
              <a:t>5</a:t>
            </a:r>
            <a:endParaRPr lang="en-US" altLang="en-US" sz="6000" b="1" dirty="0">
              <a:solidFill>
                <a:srgbClr val="0000CC"/>
              </a:solidFill>
            </a:endParaRPr>
          </a:p>
        </p:txBody>
      </p:sp>
      <p:sp>
        <p:nvSpPr>
          <p:cNvPr id="59408" name="Rectangle 16"/>
          <p:cNvSpPr/>
          <p:nvPr/>
        </p:nvSpPr>
        <p:spPr>
          <a:xfrm>
            <a:off x="5181600" y="5105400"/>
            <a:ext cx="838200" cy="9906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6000" b="1" dirty="0">
                <a:solidFill>
                  <a:srgbClr val="0000CC"/>
                </a:solidFill>
              </a:rPr>
              <a:t>6</a:t>
            </a:r>
            <a:endParaRPr lang="en-US" altLang="en-US" sz="6000" b="1" dirty="0">
              <a:solidFill>
                <a:srgbClr val="0000CC"/>
              </a:solidFill>
            </a:endParaRPr>
          </a:p>
        </p:txBody>
      </p:sp>
      <p:sp>
        <p:nvSpPr>
          <p:cNvPr id="59409" name="Rectangle 17"/>
          <p:cNvSpPr/>
          <p:nvPr/>
        </p:nvSpPr>
        <p:spPr>
          <a:xfrm>
            <a:off x="6096000" y="5105400"/>
            <a:ext cx="838200" cy="9906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6000" b="1" dirty="0">
                <a:solidFill>
                  <a:srgbClr val="0000CC"/>
                </a:solidFill>
              </a:rPr>
              <a:t>7</a:t>
            </a:r>
            <a:endParaRPr lang="en-US" altLang="en-US" sz="6000" b="1" dirty="0">
              <a:solidFill>
                <a:srgbClr val="0000CC"/>
              </a:solidFill>
            </a:endParaRPr>
          </a:p>
        </p:txBody>
      </p:sp>
      <p:sp>
        <p:nvSpPr>
          <p:cNvPr id="59410" name="Rectangle 18"/>
          <p:cNvSpPr/>
          <p:nvPr/>
        </p:nvSpPr>
        <p:spPr>
          <a:xfrm>
            <a:off x="8153400" y="5105400"/>
            <a:ext cx="838200" cy="9906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6000" b="1" dirty="0">
                <a:solidFill>
                  <a:srgbClr val="0000CC"/>
                </a:solidFill>
              </a:rPr>
              <a:t>9</a:t>
            </a:r>
            <a:endParaRPr lang="en-US" altLang="en-US" sz="6000" b="1" dirty="0">
              <a:solidFill>
                <a:srgbClr val="0000CC"/>
              </a:solidFill>
            </a:endParaRPr>
          </a:p>
        </p:txBody>
      </p:sp>
      <p:sp>
        <p:nvSpPr>
          <p:cNvPr id="59411" name="Rectangle 19"/>
          <p:cNvSpPr/>
          <p:nvPr/>
        </p:nvSpPr>
        <p:spPr>
          <a:xfrm>
            <a:off x="7086600" y="5105400"/>
            <a:ext cx="838200" cy="9906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6000" b="1" dirty="0">
                <a:solidFill>
                  <a:srgbClr val="0000CC"/>
                </a:solidFill>
              </a:rPr>
              <a:t>8</a:t>
            </a:r>
            <a:endParaRPr lang="en-US" altLang="en-US" sz="60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59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59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59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59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59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9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0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9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5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0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94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10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0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4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10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0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94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10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0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94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10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0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9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10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0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9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07917 -0.46111 " pathEditMode="relative" rAng="0" ptsTypes="AA">
                                      <p:cBhvr>
                                        <p:cTn id="116" dur="1000" fill="hold"/>
                                        <p:tgtEl>
                                          <p:spTgt spid="59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0" y="-23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ot 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594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1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9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1000" fill="hold"/>
                                        <p:tgtEl>
                                          <p:spTgt spid="594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11"/>
                  </p:tgtEl>
                </p:cond>
              </p:nextCondLst>
            </p:seq>
          </p:childTnLst>
        </p:cTn>
      </p:par>
    </p:tnLst>
    <p:bldLst>
      <p:bldP spid="59403" grpId="0" animBg="1"/>
      <p:bldP spid="59403" grpId="1" animBg="1"/>
      <p:bldP spid="59404" grpId="0" animBg="1"/>
      <p:bldP spid="59404" grpId="1" animBg="1"/>
      <p:bldP spid="59405" grpId="0" animBg="1"/>
      <p:bldP spid="59405" grpId="1" animBg="1"/>
      <p:bldP spid="59406" grpId="0" animBg="1"/>
      <p:bldP spid="59406" grpId="1" animBg="1"/>
      <p:bldP spid="59407" grpId="0" animBg="1"/>
      <p:bldP spid="59407" grpId="1" animBg="1"/>
      <p:bldP spid="59408" grpId="0" animBg="1"/>
      <p:bldP spid="59408" grpId="1" animBg="1"/>
      <p:bldP spid="59409" grpId="0" animBg="1"/>
      <p:bldP spid="59409" grpId="1" animBg="1"/>
      <p:bldP spid="59410" grpId="0" animBg="1"/>
      <p:bldP spid="59410" grpId="1" animBg="1"/>
      <p:bldP spid="59410" grpId="2" animBg="1"/>
      <p:bldP spid="59411" grpId="0" animBg="1"/>
      <p:bldP spid="594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AutoShape 14">
            <a:hlinkClick r:id="" action="ppaction://noaction"/>
          </p:cNvPr>
          <p:cNvSpPr/>
          <p:nvPr/>
        </p:nvSpPr>
        <p:spPr>
          <a:xfrm>
            <a:off x="8534400" y="6477000"/>
            <a:ext cx="457200" cy="381000"/>
          </a:xfrm>
          <a:prstGeom prst="actionButtonEnd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pic>
        <p:nvPicPr>
          <p:cNvPr id="9219" name="Picture 26" descr="images (8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8800" y="381000"/>
            <a:ext cx="1828800" cy="1571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Picture 37" descr="images (8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10400" y="228600"/>
            <a:ext cx="1828800" cy="1571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Picture 40" descr="images (8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9000" y="304800"/>
            <a:ext cx="1828800" cy="1571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2" name="Picture 42" descr="images (8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7800" y="304800"/>
            <a:ext cx="1828800" cy="1571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3" name="Picture 44" descr="images (8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2600" y="2057400"/>
            <a:ext cx="1828800" cy="1571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4" name="Picture 45" descr="images (8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2057400"/>
            <a:ext cx="1828800" cy="1571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5" name="Picture 46" descr="images (8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381000"/>
            <a:ext cx="1828800" cy="1571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6" name="Picture 47" descr="images (8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0" y="2057400"/>
            <a:ext cx="1828800" cy="1571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7" name="Picture 49" descr="images (8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1200" y="2057400"/>
            <a:ext cx="1828800" cy="1571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380" name="Rectangle 12"/>
          <p:cNvSpPr/>
          <p:nvPr/>
        </p:nvSpPr>
        <p:spPr>
          <a:xfrm>
            <a:off x="0" y="5562600"/>
            <a:ext cx="914400" cy="9906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6000" b="1" dirty="0">
                <a:solidFill>
                  <a:srgbClr val="0000CC"/>
                </a:solidFill>
              </a:rPr>
              <a:t>1</a:t>
            </a:r>
            <a:endParaRPr lang="en-US" altLang="en-US" sz="6000" b="1" dirty="0">
              <a:solidFill>
                <a:srgbClr val="0000CC"/>
              </a:solidFill>
            </a:endParaRPr>
          </a:p>
        </p:txBody>
      </p:sp>
      <p:sp>
        <p:nvSpPr>
          <p:cNvPr id="58381" name="Rectangle 13"/>
          <p:cNvSpPr/>
          <p:nvPr/>
        </p:nvSpPr>
        <p:spPr>
          <a:xfrm>
            <a:off x="990600" y="5562600"/>
            <a:ext cx="914400" cy="9906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6000" b="1" dirty="0">
                <a:solidFill>
                  <a:srgbClr val="0000CC"/>
                </a:solidFill>
              </a:rPr>
              <a:t>2</a:t>
            </a:r>
            <a:endParaRPr lang="en-US" altLang="en-US" sz="6000" b="1" dirty="0">
              <a:solidFill>
                <a:srgbClr val="0000CC"/>
              </a:solidFill>
            </a:endParaRPr>
          </a:p>
        </p:txBody>
      </p:sp>
      <p:sp>
        <p:nvSpPr>
          <p:cNvPr id="58382" name="Rectangle 14"/>
          <p:cNvSpPr/>
          <p:nvPr/>
        </p:nvSpPr>
        <p:spPr>
          <a:xfrm>
            <a:off x="2057400" y="5562600"/>
            <a:ext cx="838200" cy="9906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6000" b="1" dirty="0">
                <a:solidFill>
                  <a:srgbClr val="0000CC"/>
                </a:solidFill>
              </a:rPr>
              <a:t>3</a:t>
            </a:r>
            <a:endParaRPr lang="en-US" altLang="en-US" sz="6000" b="1" dirty="0">
              <a:solidFill>
                <a:srgbClr val="0000CC"/>
              </a:solidFill>
            </a:endParaRPr>
          </a:p>
        </p:txBody>
      </p:sp>
      <p:sp>
        <p:nvSpPr>
          <p:cNvPr id="58383" name="Rectangle 15"/>
          <p:cNvSpPr/>
          <p:nvPr/>
        </p:nvSpPr>
        <p:spPr>
          <a:xfrm>
            <a:off x="2971800" y="5562600"/>
            <a:ext cx="838200" cy="9906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6000" b="1" dirty="0">
                <a:solidFill>
                  <a:srgbClr val="0000CC"/>
                </a:solidFill>
              </a:rPr>
              <a:t>4</a:t>
            </a:r>
            <a:endParaRPr lang="en-US" altLang="en-US" sz="6000" b="1" dirty="0">
              <a:solidFill>
                <a:srgbClr val="0000CC"/>
              </a:solidFill>
            </a:endParaRPr>
          </a:p>
        </p:txBody>
      </p:sp>
      <p:sp>
        <p:nvSpPr>
          <p:cNvPr id="58384" name="Rectangle 16"/>
          <p:cNvSpPr/>
          <p:nvPr/>
        </p:nvSpPr>
        <p:spPr>
          <a:xfrm>
            <a:off x="3962400" y="5562600"/>
            <a:ext cx="838200" cy="9906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6000" b="1" dirty="0">
                <a:solidFill>
                  <a:srgbClr val="0000CC"/>
                </a:solidFill>
              </a:rPr>
              <a:t>5</a:t>
            </a:r>
            <a:endParaRPr lang="en-US" altLang="en-US" sz="6000" b="1" dirty="0">
              <a:solidFill>
                <a:srgbClr val="0000CC"/>
              </a:solidFill>
            </a:endParaRPr>
          </a:p>
        </p:txBody>
      </p:sp>
      <p:sp>
        <p:nvSpPr>
          <p:cNvPr id="58385" name="Rectangle 17"/>
          <p:cNvSpPr/>
          <p:nvPr/>
        </p:nvSpPr>
        <p:spPr>
          <a:xfrm>
            <a:off x="4953000" y="5562600"/>
            <a:ext cx="838200" cy="9906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6000" b="1" dirty="0">
                <a:solidFill>
                  <a:srgbClr val="0000CC"/>
                </a:solidFill>
              </a:rPr>
              <a:t>6</a:t>
            </a:r>
            <a:endParaRPr lang="en-US" altLang="en-US" sz="6000" b="1" dirty="0">
              <a:solidFill>
                <a:srgbClr val="0000CC"/>
              </a:solidFill>
            </a:endParaRPr>
          </a:p>
        </p:txBody>
      </p:sp>
      <p:sp>
        <p:nvSpPr>
          <p:cNvPr id="58386" name="Rectangle 18"/>
          <p:cNvSpPr/>
          <p:nvPr/>
        </p:nvSpPr>
        <p:spPr>
          <a:xfrm>
            <a:off x="5867400" y="5562600"/>
            <a:ext cx="838200" cy="9906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6000" b="1" dirty="0">
                <a:solidFill>
                  <a:srgbClr val="0000CC"/>
                </a:solidFill>
              </a:rPr>
              <a:t>7</a:t>
            </a:r>
            <a:endParaRPr lang="en-US" altLang="en-US" sz="6000" b="1" dirty="0">
              <a:solidFill>
                <a:srgbClr val="0000CC"/>
              </a:solidFill>
            </a:endParaRPr>
          </a:p>
        </p:txBody>
      </p:sp>
      <p:sp>
        <p:nvSpPr>
          <p:cNvPr id="58387" name="Rectangle 19"/>
          <p:cNvSpPr/>
          <p:nvPr/>
        </p:nvSpPr>
        <p:spPr>
          <a:xfrm>
            <a:off x="7848600" y="5562600"/>
            <a:ext cx="838200" cy="9906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6000" b="1" dirty="0">
                <a:solidFill>
                  <a:srgbClr val="0000CC"/>
                </a:solidFill>
              </a:rPr>
              <a:t>9</a:t>
            </a:r>
            <a:endParaRPr lang="en-US" altLang="en-US" sz="6000" b="1" dirty="0">
              <a:solidFill>
                <a:srgbClr val="0000CC"/>
              </a:solidFill>
            </a:endParaRPr>
          </a:p>
        </p:txBody>
      </p:sp>
      <p:sp>
        <p:nvSpPr>
          <p:cNvPr id="58388" name="Rectangle 20"/>
          <p:cNvSpPr/>
          <p:nvPr/>
        </p:nvSpPr>
        <p:spPr>
          <a:xfrm>
            <a:off x="6858000" y="5562600"/>
            <a:ext cx="838200" cy="990600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6000" b="1" dirty="0">
                <a:solidFill>
                  <a:srgbClr val="0000CC"/>
                </a:solidFill>
              </a:rPr>
              <a:t>8</a:t>
            </a:r>
            <a:endParaRPr lang="en-US" altLang="en-US" sz="60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58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58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58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58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58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58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58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58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8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8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8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5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8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8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10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8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8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10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8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8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10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8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8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1000" fill="hold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8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8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1000" fill="hold"/>
                                        <p:tgtEl>
                                          <p:spTgt spid="58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8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8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46 L -0.0375 -0.49444 " pathEditMode="relative" rAng="0" ptsTypes="AA">
                                      <p:cBhvr>
                                        <p:cTn id="116" dur="1000" fill="hold"/>
                                        <p:tgtEl>
                                          <p:spTgt spid="58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0" y="-24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ot 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583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8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8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1000" fill="hold"/>
                                        <p:tgtEl>
                                          <p:spTgt spid="58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88"/>
                  </p:tgtEl>
                </p:cond>
              </p:nextCondLst>
            </p:seq>
          </p:childTnLst>
        </p:cTn>
      </p:par>
    </p:tnLst>
    <p:bldLst>
      <p:bldP spid="58380" grpId="0" animBg="1"/>
      <p:bldP spid="58380" grpId="1" animBg="1"/>
      <p:bldP spid="58381" grpId="0" animBg="1"/>
      <p:bldP spid="58381" grpId="1" animBg="1"/>
      <p:bldP spid="58382" grpId="0" animBg="1"/>
      <p:bldP spid="58382" grpId="1" animBg="1"/>
      <p:bldP spid="58383" grpId="0" animBg="1"/>
      <p:bldP spid="58383" grpId="1" animBg="1"/>
      <p:bldP spid="58384" grpId="0" animBg="1"/>
      <p:bldP spid="58384" grpId="1" animBg="1"/>
      <p:bldP spid="58385" grpId="0" animBg="1"/>
      <p:bldP spid="58385" grpId="1" animBg="1"/>
      <p:bldP spid="58386" grpId="0" animBg="1"/>
      <p:bldP spid="58386" grpId="1" animBg="1"/>
      <p:bldP spid="58387" grpId="0" animBg="1"/>
      <p:bldP spid="58387" grpId="1" animBg="1"/>
      <p:bldP spid="58387" grpId="2" animBg="1"/>
      <p:bldP spid="58388" grpId="0" animBg="1"/>
      <p:bldP spid="5838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2" descr="Picture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457200"/>
            <a:ext cx="9144000" cy="7315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2339</Words>
  <Application>WPS Presentation</Application>
  <PresentationFormat>On-screen Show (4:3)</PresentationFormat>
  <Paragraphs>343</Paragraphs>
  <Slides>49</Slides>
  <Notes>0</Notes>
  <HiddenSlides>0</HiddenSlides>
  <MMClips>14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49</vt:i4>
      </vt:variant>
    </vt:vector>
  </HeadingPairs>
  <TitlesOfParts>
    <vt:vector size="63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Aharoni</vt:lpstr>
      <vt:lpstr>Yu Gothic UI Semibold</vt:lpstr>
      <vt:lpstr>Aharoni</vt:lpstr>
      <vt:lpstr>Segoe Print</vt:lpstr>
      <vt:lpstr>.VnAvant</vt:lpstr>
      <vt:lpstr>Times New Roman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&lt;egyptian hak&gt;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</cp:lastModifiedBy>
  <cp:revision>4</cp:revision>
  <dcterms:created xsi:type="dcterms:W3CDTF">2014-03-27T03:21:00Z</dcterms:created>
  <dcterms:modified xsi:type="dcterms:W3CDTF">2026-05-18T13:51:13Z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83B6529FF0FA44B2ACC13008C9192341_13</vt:lpwstr>
  </property>
  <property fmtid="{D5CDD505-2E9C-101B-9397-08002B2CF9AE}" pid="3" name="KSOProductBuildVer">
    <vt:lpwstr>1033-12.1.0.26372</vt:lpwstr>
  </property>
</Properties>
</file>