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38" r:id="rId3"/>
    <p:sldMasterId id="2147483751" r:id="rId4"/>
    <p:sldMasterId id="2147483764" r:id="rId5"/>
    <p:sldMasterId id="2147483778" r:id="rId6"/>
  </p:sldMasterIdLst>
  <p:sldIdLst>
    <p:sldId id="260" r:id="rId7"/>
    <p:sldId id="258" r:id="rId8"/>
    <p:sldId id="262" r:id="rId9"/>
    <p:sldId id="263" r:id="rId10"/>
    <p:sldId id="265" r:id="rId11"/>
    <p:sldId id="267" r:id="rId12"/>
    <p:sldId id="268" r:id="rId13"/>
    <p:sldId id="269" r:id="rId14"/>
    <p:sldId id="271" r:id="rId15"/>
    <p:sldId id="272" r:id="rId16"/>
    <p:sldId id="290" r:id="rId17"/>
    <p:sldId id="266" r:id="rId18"/>
    <p:sldId id="276" r:id="rId19"/>
    <p:sldId id="275" r:id="rId20"/>
    <p:sldId id="277" r:id="rId21"/>
    <p:sldId id="279" r:id="rId22"/>
    <p:sldId id="280" r:id="rId23"/>
    <p:sldId id="282" r:id="rId24"/>
    <p:sldId id="257" r:id="rId25"/>
    <p:sldId id="284" r:id="rId26"/>
    <p:sldId id="285" r:id="rId27"/>
    <p:sldId id="287" r:id="rId28"/>
    <p:sldId id="288" r:id="rId29"/>
    <p:sldId id="286" r:id="rId30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5B"/>
    <a:srgbClr val="660066"/>
    <a:srgbClr val="1604FA"/>
    <a:srgbClr val="800000"/>
    <a:srgbClr val="62040D"/>
    <a:srgbClr val="0000CC"/>
    <a:srgbClr val="FFFCF3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8BBFA-B1AF-468B-A9A6-97E64EB3FE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0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4F410-0176-47D6-9DE1-4FEEF08768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1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A92A9-906D-4BD1-AB5A-0B3ABD07D1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79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9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882FF8D-B639-4285-9F9F-79152B8299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86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8BBFA-B1AF-468B-A9A6-97E64EB3FE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24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72002-5D1C-498C-A60A-E394B63AB6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10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62CD1-E44E-439F-AF1B-4A96350DA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07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939FA-B41F-490E-AFAB-E015CFACC5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62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56AEE-6D80-4A26-8BC1-51A9926190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64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DC524-0927-41F0-9660-E71D8AF753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58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52A32-986B-4940-8C7E-4D0D8064E1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0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72002-5D1C-498C-A60A-E394B63AB6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08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122A9-B4D7-467D-8191-49640BAB23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32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9396C-4C14-49AC-976F-981FF45146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73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4F410-0176-47D6-9DE1-4FEEF08768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93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A92A9-906D-4BD1-AB5A-0B3ABD07D1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08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9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882FF8D-B639-4285-9F9F-79152B8299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00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B3A0E-CF9C-44A7-A01F-638492FF45B1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BF2C3-7FD3-4B13-9C65-265AC8DAF858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54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71987-56EE-442B-8808-A7077F3DC0B7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E46F0-75C5-418D-B3CF-E5100D782387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75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B340C-3360-4D29-BE4D-AC8F8E62F5EF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C82B8-7051-4B78-B06F-5A1C6D6EE4A7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91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A1469-840D-45DF-894C-956292592CC5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1DC9F-B3B9-46E5-933A-ECB9E34CA785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8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5084F-FF5B-4A91-97C3-719247F24BF5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810EA-DF30-4F02-B193-2DE92D2E52FB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4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62CD1-E44E-439F-AF1B-4A96350DA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86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BF1E4-0B48-4EE6-9724-889B18A5E679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B81B7-7B2B-4A17-941F-71FF5B7BF57D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59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971C8-2DF9-499B-8308-0A1AC4D9949D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B632-E791-44AE-A864-14F7039333F6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59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8F7B3-A598-4A1B-B601-CDD8D76EC557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EEFD4-916A-4DC3-B503-C0F2D5F3E098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96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11657-7F74-4BA9-BC26-90072EEADBC9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16ADB-5D03-4590-AF2A-EDCB596463A0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19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81179-A243-4A33-8C27-2E4E40A3494D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42450-DD08-4D6B-A799-E0B3F0ED6DC3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76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2171700" cy="5622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362700" cy="5622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60172-ADFC-4EED-92CE-544A71603DBC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0747F-3CB9-4335-9AFF-F6039FD5CD7A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64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65238-60B5-4F0B-A093-96875DA6B725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80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C5C20-8DCC-41B4-BE2A-5988DEED6D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80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ED4D5-166A-4C9D-A2BF-6D2B52590B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42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E1A02-744F-4EA3-9431-A75035A2A6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939FA-B41F-490E-AFAB-E015CFACC5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52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3BBDF-6DE5-4BCA-976A-EE52C26582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4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3F169-3571-4863-A72F-2F677AC33E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28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6D1C8-2B86-481D-B79A-5359DCDD1E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2D089-96BF-4211-8E42-DC6DAED512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31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338FB-D7F1-4EE7-B9D2-AA4E080698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2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8CE66-CFA5-49F7-9EFA-22925700AA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21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88633-EA74-4F99-A5E0-6317C34E54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22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92BAE-23DC-4D94-8D76-D97CD2021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62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9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784C3D-3AA8-4BA6-9F80-00A59C0DE3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57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F76E1-C183-4D41-A0B1-4BA8E7C2D7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56AEE-6D80-4A26-8BC1-51A9926190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47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E8064-0D40-454F-801F-B9314933C8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198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2D4FF-F927-4E1A-9790-F13F5ACC60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384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056B0-3B99-41B3-B3C7-B03A2CAF5A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49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3D836-2BA2-4C08-9BC6-7550385FF9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41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CE60D-7C67-47AA-9BA8-C682D1566D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341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4D09F-31C1-451E-B515-8B5C9A9135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32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9E557-D0F3-4923-8E2A-ED77B4E6D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653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0652C-6950-4BBA-9B45-F216FAAF51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65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B45BA-E1EA-4B8E-995D-6C645BDACB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15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AB749-02A0-40FF-A51A-6A6DC43D97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3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DC524-0927-41F0-9660-E71D8AF753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965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6CE5EF-B434-4193-9EFC-F39E27C4B8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79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2B495F-2A9A-4421-A9A0-5F16136654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27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2E48B-9BEE-40BB-9F13-D405CEB861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748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3D24F-2920-4A4A-8DEB-24A6F29763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823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FA685-BCDC-46E5-AEA7-3974CB16D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240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4EB34-ADFC-4792-A76B-263E1267A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592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772AB-05CF-4373-8B81-680E6E2723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85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27E21-14D6-4BD5-A002-C73B9B033C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064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3DA6D-65EC-4730-8F57-AC593CC84F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98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06095-A0CE-4477-89B1-4B673D5209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1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52A32-986B-4940-8C7E-4D0D8064E1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57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DE04-194D-4318-B08A-A6D055675F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994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41676-82E2-4FF2-BA0D-9498FEC9B1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937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3152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D1EF-EE39-4664-9B1F-E9A01282A5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54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122A9-B4D7-467D-8191-49640BAB23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0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9396C-4C14-49AC-976F-981FF45146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7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927AC5-C1B9-425D-B5A2-F84238CFA3E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9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927AC5-C1B9-425D-B5A2-F84238CFA3E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1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514350" y="601981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Title Placeholder 9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Date Placeholder 9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038EFA-F632-4630-A801-FF6C405346F6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01/03/2025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811C03-77B3-41B1-AF24-50E3D2CA677E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7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26786-A906-40D0-B594-E62D7B0A788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7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A362A1-C504-4274-A2A8-F34E5C7965F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5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EF199-D006-4600-AF9B-19E44E97FC4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0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wmf"/><Relationship Id="rId7" Type="http://schemas.openxmlformats.org/officeDocument/2006/relationships/image" Target="../media/image2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microsoft.com/office/2007/relationships/media" Target="../media/media3.mp3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wmf"/><Relationship Id="rId7" Type="http://schemas.openxmlformats.org/officeDocument/2006/relationships/image" Target="../media/image2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file:///C:\Game\Bejeweled%201.4\sounds\firecrackle.mp3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7"/>
            <a:ext cx="9144000" cy="6858000"/>
          </a:xfrm>
        </p:spPr>
      </p:pic>
      <p:sp>
        <p:nvSpPr>
          <p:cNvPr id="8" name="Rectangle 7"/>
          <p:cNvSpPr/>
          <p:nvPr/>
        </p:nvSpPr>
        <p:spPr>
          <a:xfrm>
            <a:off x="1043608" y="188640"/>
            <a:ext cx="74888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UỶ BAN NHÂN DÂN </a:t>
            </a:r>
            <a:r>
              <a:rPr lang="en-US" sz="20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THỊ XÃ BUÔN HỒ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TRƯỜNG MẦM NON HOA SEN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40470" y="3585334"/>
            <a:ext cx="6192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quen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p- q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tiện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luật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endParaRPr kumimoji="0" lang="en-US" sz="2400" b="1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400" b="1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LÁ 1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30- 35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2400" b="1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400" b="1" kern="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>
                <a:latin typeface="Times New Roman" pitchFamily="18" charset="0"/>
                <a:cs typeface="Times New Roman" pitchFamily="18" charset="0"/>
              </a:rPr>
              <a:t>Trang</a:t>
            </a:r>
            <a:endParaRPr kumimoji="0" lang="en-US" sz="2400" b="1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6910" y="1700809"/>
            <a:ext cx="7893602" cy="12961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1604F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5400" b="1" cap="none" spc="0" dirty="0">
              <a:ln w="11430"/>
              <a:solidFill>
                <a:srgbClr val="1604F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6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4"/>
            <a:ext cx="9144000" cy="6871064"/>
          </a:xfrm>
        </p:spPr>
      </p:pic>
      <p:sp>
        <p:nvSpPr>
          <p:cNvPr id="13" name="TextBox 12"/>
          <p:cNvSpPr txBox="1"/>
          <p:nvPr/>
        </p:nvSpPr>
        <p:spPr>
          <a:xfrm>
            <a:off x="779042" y="1700808"/>
            <a:ext cx="5976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chăng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r">
              <a:lnSpc>
                <a:spcPct val="150000"/>
              </a:lnSpc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35703" y="846004"/>
            <a:ext cx="50994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04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xv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67544" y="714378"/>
            <a:ext cx="8676456" cy="1857375"/>
          </a:xfrm>
          <a:prstGeom prst="roundRect">
            <a:avLst/>
          </a:prstGeom>
          <a:solidFill>
            <a:srgbClr val="91D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ln w="11430"/>
                <a:solidFill>
                  <a:srgbClr val="1604F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</a:t>
            </a:r>
            <a:r>
              <a:rPr lang="en-US" sz="8800" b="1" dirty="0" err="1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é</a:t>
            </a:r>
            <a:r>
              <a:rPr lang="en-US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q</a:t>
            </a:r>
            <a:r>
              <a:rPr lang="en-US" sz="88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</a:t>
            </a:r>
            <a:r>
              <a:rPr lang="en-US" sz="88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</a:t>
            </a:r>
            <a:r>
              <a:rPr lang="en-US" sz="88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ư</a:t>
            </a:r>
            <a:r>
              <a:rPr lang="en-US" sz="8800" b="1" dirty="0" err="1">
                <a:ln w="11430"/>
                <a:solidFill>
                  <a:srgbClr val="E2005B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ờ</a:t>
            </a:r>
            <a:r>
              <a:rPr lang="en-US" sz="88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</a:t>
            </a:r>
            <a:r>
              <a:rPr lang="en-US" sz="88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</a:t>
            </a:r>
            <a:endParaRPr lang="en-US" sz="88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3121271" y="3571878"/>
            <a:ext cx="3099289" cy="25003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9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</a:t>
            </a:r>
            <a:endParaRPr lang="en-US" sz="19900" dirty="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2998919" y="2875375"/>
            <a:ext cx="1357313" cy="659423"/>
          </a:xfrm>
          <a:prstGeom prst="straightConnector1">
            <a:avLst/>
          </a:prstGeom>
          <a:ln w="57150">
            <a:solidFill>
              <a:srgbClr val="270F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31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6 -0.10014 L 0.07194 0.0989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" y="9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3" grpId="1" build="allAtOnce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258"/>
            <a:ext cx="9142755" cy="6858000"/>
          </a:xfrm>
        </p:spPr>
      </p:pic>
      <p:sp>
        <p:nvSpPr>
          <p:cNvPr id="8" name="TextBox 7"/>
          <p:cNvSpPr txBox="1"/>
          <p:nvPr/>
        </p:nvSpPr>
        <p:spPr>
          <a:xfrm>
            <a:off x="3203848" y="764704"/>
            <a:ext cx="2448272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500" b="1" dirty="0">
                <a:solidFill>
                  <a:srgbClr val="FF0066"/>
                </a:solidFill>
                <a:latin typeface=".VnAvant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3588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9143999" cy="6858000"/>
          </a:xfrm>
        </p:spPr>
      </p:pic>
      <p:sp>
        <p:nvSpPr>
          <p:cNvPr id="5" name="Rectangle 4"/>
          <p:cNvSpPr/>
          <p:nvPr/>
        </p:nvSpPr>
        <p:spPr>
          <a:xfrm>
            <a:off x="1835697" y="260648"/>
            <a:ext cx="56166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q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2956" y="253212"/>
            <a:ext cx="19442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 dirty="0">
                <a:solidFill>
                  <a:srgbClr val="0000CC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4009" y="1708681"/>
            <a:ext cx="504055" cy="30357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" y="0"/>
            <a:ext cx="9145686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67577" y="26452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q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42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942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1" algn="ctr">
              <a:defRPr/>
            </a:pPr>
            <a:r>
              <a:rPr lang="en-US" sz="16600" b="1" kern="0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9361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600" b="1" kern="0" dirty="0">
                <a:solidFill>
                  <a:srgbClr val="FF0000"/>
                </a:solidFill>
                <a:latin typeface="UNI Chu truyen thong" pitchFamily="66" charset="0"/>
              </a:rPr>
              <a:t>q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4015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1500" b="1" kern="0" dirty="0">
                <a:solidFill>
                  <a:srgbClr val="FF0000"/>
                </a:solidFill>
                <a:latin typeface="UNI Chu viet tay" pitchFamily="66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5999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711170501277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ELF1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4" y="1771650"/>
            <a:ext cx="633571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979084a5ntsqaag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6"/>
            <a:ext cx="7620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979084a5ntsqaag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565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1707962tj3hg7yh5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33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1707962tj3hg7yh5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2" y="0"/>
            <a:ext cx="1333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505" y="-766762"/>
            <a:ext cx="7524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2786" y="-623093"/>
            <a:ext cx="7524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27868" y="-658812"/>
            <a:ext cx="752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3" descr="1315570erpqxojw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55713" y="4694247"/>
            <a:ext cx="9080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4" descr="1315570erpqxojw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59288" y="4694247"/>
            <a:ext cx="9080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5" descr="1588043ky548w7s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4724400"/>
            <a:ext cx="26193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2125857" y="2066954"/>
            <a:ext cx="4941887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800000"/>
                </a:solidFill>
                <a:latin typeface=".VnArial" pitchFamily="34" charset="0"/>
              </a:rPr>
              <a:t> 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p- q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3059115" y="2520960"/>
            <a:ext cx="4248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A5644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4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1524000" y="304801"/>
            <a:ext cx="58592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30000"/>
              </a:spcBef>
              <a:spcAft>
                <a:spcPct val="30000"/>
              </a:spcAft>
            </a:pPr>
            <a:r>
              <a:rPr lang="en-US" sz="4000" b="1">
                <a:solidFill>
                  <a:srgbClr val="0033CC"/>
                </a:solidFill>
                <a:latin typeface=".VnTime" pitchFamily="34" charset="0"/>
              </a:rPr>
              <a:t>*  So s¸nh 2 ch÷    p    -   q</a:t>
            </a:r>
          </a:p>
        </p:txBody>
      </p:sp>
      <p:pic>
        <p:nvPicPr>
          <p:cNvPr id="16399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066800"/>
            <a:ext cx="4732338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chu 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1066800"/>
            <a:ext cx="4014788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17" descr="net t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62000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net t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47800"/>
            <a:ext cx="838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5" name="Picture 21" descr="net chu a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80" y="1271588"/>
            <a:ext cx="2765425" cy="360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2362200" y="5410200"/>
            <a:ext cx="3886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62040D"/>
                </a:solidFill>
                <a:latin typeface=".VnAvant" pitchFamily="34" charset="0"/>
              </a:rPr>
              <a:t>Gièng</a:t>
            </a:r>
            <a:r>
              <a:rPr lang="en-US" sz="4400" b="1" dirty="0">
                <a:solidFill>
                  <a:srgbClr val="62040D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62040D"/>
                </a:solidFill>
                <a:latin typeface=".VnAvant" pitchFamily="34" charset="0"/>
              </a:rPr>
              <a:t>nhau</a:t>
            </a:r>
            <a:endParaRPr lang="en-US" sz="4400" b="1" dirty="0">
              <a:solidFill>
                <a:srgbClr val="62040D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37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524000" y="304801"/>
            <a:ext cx="58592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30000"/>
              </a:spcBef>
              <a:spcAft>
                <a:spcPct val="30000"/>
              </a:spcAft>
            </a:pPr>
            <a:r>
              <a:rPr lang="en-US" sz="4000" b="1" dirty="0">
                <a:solidFill>
                  <a:srgbClr val="0033CC"/>
                </a:solidFill>
                <a:latin typeface=".VnTime" pitchFamily="34" charset="0"/>
              </a:rPr>
              <a:t>*  </a:t>
            </a:r>
            <a:r>
              <a:rPr lang="en-US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So </a:t>
            </a:r>
            <a:r>
              <a:rPr lang="en-US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s¸nh</a:t>
            </a:r>
            <a:r>
              <a:rPr lang="en-US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2 </a:t>
            </a:r>
            <a:r>
              <a:rPr lang="en-US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ch</a:t>
            </a:r>
            <a:r>
              <a:rPr lang="en-US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÷    p    -   q</a:t>
            </a:r>
          </a:p>
        </p:txBody>
      </p:sp>
      <p:pic>
        <p:nvPicPr>
          <p:cNvPr id="33798" name="Picture 6" descr="net th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3"/>
            <a:ext cx="762000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net chu a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4" y="838200"/>
            <a:ext cx="26193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net chu a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2362200" y="5410200"/>
            <a:ext cx="49657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620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</a:rPr>
              <a:t>Kh¸c</a:t>
            </a:r>
            <a:r>
              <a:rPr lang="en-US" sz="4400" b="1" dirty="0">
                <a:solidFill>
                  <a:srgbClr val="620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620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</a:rPr>
              <a:t>nhau</a:t>
            </a:r>
            <a:endParaRPr lang="en-US" sz="4400" b="1" dirty="0">
              <a:solidFill>
                <a:srgbClr val="6204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3803" name="Picture 11" descr="net th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66788"/>
            <a:ext cx="762000" cy="42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5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914400" y="1600200"/>
            <a:ext cx="2133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05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953000" y="685800"/>
            <a:ext cx="3124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500" b="1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1676405" y="1219200"/>
            <a:ext cx="2589213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500" b="1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0604258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1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bstract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1304593e938q6xw3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1304593e938q6xw3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916378yhn1o9gys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43063" y="-957263"/>
            <a:ext cx="762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916378yhn1o9gys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10063" y="-957263"/>
            <a:ext cx="762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916378yhn1o9gys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24663" y="-957263"/>
            <a:ext cx="762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724608s7aonrbep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10085"/>
            <a:ext cx="6858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1" descr="724608s7aonrbep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10085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990600" y="207718"/>
            <a:ext cx="7543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1: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               “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Cho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xin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” </a:t>
            </a:r>
          </a:p>
        </p:txBody>
      </p:sp>
      <p:pic>
        <p:nvPicPr>
          <p:cNvPr id="28690" name="Picture 18" descr="Hoa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05400"/>
            <a:ext cx="8153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i Nhanh Hon - Thieu Nhi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826" y="4314826"/>
            <a:ext cx="1514474" cy="1514474"/>
          </a:xfrm>
          <a:prstGeom prst="rect">
            <a:avLst/>
          </a:prstGeom>
        </p:spPr>
      </p:pic>
      <p:pic>
        <p:nvPicPr>
          <p:cNvPr id="3" name="Tu Mot Nga Tu Duong Pho - Mat Ngo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29326" y="4228400"/>
            <a:ext cx="2177008" cy="1384920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95300" y="1700808"/>
            <a:ext cx="7886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Cách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chơi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3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đua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nhau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chọn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p, q 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phải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bật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qua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vòng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chọn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bỏ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thùng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mình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Sau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bản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nhạc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nào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chọn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mình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thì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đó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thắng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cuộc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chơi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Mỗi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1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bạn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chỉ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chọn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1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p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hoặc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q.</a:t>
            </a:r>
          </a:p>
        </p:txBody>
      </p:sp>
    </p:spTree>
    <p:extLst>
      <p:ext uri="{BB962C8B-B14F-4D97-AF65-F5344CB8AC3E}">
        <p14:creationId xmlns:p14="http://schemas.microsoft.com/office/powerpoint/2010/main" val="167117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500"/>
                            </p:stCondLst>
                            <p:childTnLst>
                              <p:par>
                                <p:cTn id="4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2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28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76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86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1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228600" y="632622"/>
            <a:ext cx="8915400" cy="607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942" y="1233078"/>
            <a:ext cx="86227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MỤC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ĐÍCH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CẦU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Kiến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nhớ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phát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âm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biết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cấu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phát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âm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p, q .</a:t>
            </a:r>
          </a:p>
          <a:p>
            <a:pPr algn="just">
              <a:spcAft>
                <a:spcPts val="0"/>
              </a:spcAft>
            </a:pP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Tìm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p, q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trọn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vẹn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chỉ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chủ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đề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: “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Phương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tiện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giao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thông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”</a:t>
            </a:r>
          </a:p>
          <a:p>
            <a:pPr algn="just">
              <a:spcAft>
                <a:spcPts val="0"/>
              </a:spcAft>
              <a:tabLst>
                <a:tab pos="1724025" algn="l"/>
              </a:tabLst>
            </a:pP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Kĩ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kỹ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so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sánh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giống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nhau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nhau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giữa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hai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p, q</a:t>
            </a:r>
          </a:p>
          <a:p>
            <a:pPr algn="just">
              <a:spcAft>
                <a:spcPts val="0"/>
              </a:spcAft>
            </a:pP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Rèn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kĩ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giao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tiếp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mạch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lạc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Rèn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kĩ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phát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âm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chuẩn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kĩ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phối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hợp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vận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phối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hợp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quan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tham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gia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trò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chơi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Rèn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kỹ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tin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tham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gia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hoạt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tập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 fontAlgn="base">
              <a:spcAft>
                <a:spcPts val="0"/>
              </a:spcAft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Giáo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thái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</a:t>
            </a:r>
            <a:endParaRPr lang="en-US" sz="1600" b="1" i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thái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độ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cực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hứng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thú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tham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gia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hoạt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Biết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hợp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chia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sẻ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bạn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bè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tranh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dành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dùng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chơi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Giáo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dục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an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toàn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giao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thông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tham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gia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giao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thông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phải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thực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hiện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giao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thông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ngồi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trên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phương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tiện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giao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thông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phải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ngồi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ngay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ngắn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đượcthò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đầu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thò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tay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ngoài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phải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trên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vỉa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hè</a:t>
            </a:r>
            <a:r>
              <a:rPr lang="en-US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7381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0"/>
                            </p:stCondLst>
                            <p:childTnLst>
                              <p:par>
                                <p:cTn id="9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9" dur="1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2" dur="1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5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8" dur="1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1" dur="1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4" dur="1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7" dur="1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0" dur="1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3" dur="1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6" dur="1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9" dur="1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2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4" dur="80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5" dur="80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80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711170501277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ELF1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4" y="1771650"/>
            <a:ext cx="633571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979084a5ntsqaag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6"/>
            <a:ext cx="7620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979084a5ntsqaag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565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1707962tj3hg7yh5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33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1707962tj3hg7yh5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2" y="0"/>
            <a:ext cx="1333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505" y="-766762"/>
            <a:ext cx="7524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2786" y="-623093"/>
            <a:ext cx="7524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27868" y="-658812"/>
            <a:ext cx="752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3" descr="1315570erpqxojw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55713" y="4694247"/>
            <a:ext cx="9080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4" descr="1315570erpqxojw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59288" y="4694247"/>
            <a:ext cx="9080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5" descr="1588043ky548w7s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4724400"/>
            <a:ext cx="26193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2125857" y="2066957"/>
            <a:ext cx="4941887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2690187" y="2066955"/>
            <a:ext cx="4248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A5644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584" y="1268760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Cách</a:t>
            </a:r>
            <a:r>
              <a:rPr lang="en-US" sz="3200" b="1" dirty="0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chơi</a:t>
            </a:r>
            <a:r>
              <a:rPr lang="en-US" sz="3200" b="1" dirty="0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:</a:t>
            </a:r>
          </a:p>
          <a:p>
            <a:pPr algn="just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Cô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gắn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lên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bảng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biển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báo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giao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thông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cho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hai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đội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chạy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theo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đường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zích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zắc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lên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tìm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gạch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đúng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cái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p- q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dưới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biển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báo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Trong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thời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gian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một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bản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nhạc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đội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tìm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gạch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đúng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cái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p- q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hơn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thì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đội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đó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thắng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cuộc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 Day Be Bai Hoc Giao Thong - Be Phuong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8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1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394303">
            <a:off x="3487789" y="5266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5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91266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2659569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6000" b="1" dirty="0" err="1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b="1" dirty="0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000" b="1" dirty="0">
              <a:solidFill>
                <a:srgbClr val="1604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6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3" y="-13822"/>
            <a:ext cx="9123101" cy="6871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2708920"/>
            <a:ext cx="5328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6600" b="1" dirty="0" err="1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b="1" dirty="0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600" b="1" dirty="0">
              <a:solidFill>
                <a:srgbClr val="1604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9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8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881" y="2967339"/>
            <a:ext cx="80762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Giờ</a:t>
            </a:r>
            <a:r>
              <a:rPr lang="en-US" sz="4000" b="1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học</a:t>
            </a:r>
            <a:r>
              <a:rPr lang="en-US" sz="4000" b="1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kết</a:t>
            </a:r>
            <a:r>
              <a:rPr lang="en-US" sz="4000" b="1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thúc</a:t>
            </a:r>
            <a:endParaRPr lang="en-US" sz="4000" b="1" spc="50" dirty="0">
              <a:ln w="11430"/>
              <a:solidFill>
                <a:srgbClr val="8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Xin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trân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trọng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cảm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ơn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4000" b="1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!</a:t>
            </a:r>
            <a:endParaRPr lang="en-US" sz="4000" b="1" cap="none" spc="50" dirty="0">
              <a:ln w="11430"/>
              <a:solidFill>
                <a:srgbClr val="8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03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6" y="0"/>
            <a:ext cx="93726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76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86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1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228600" y="632622"/>
            <a:ext cx="8915400" cy="607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6686" y="1482560"/>
            <a:ext cx="86227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00CC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II.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CHUẨN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041390" algn="l"/>
              </a:tabLst>
            </a:pP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1. </a:t>
            </a:r>
            <a:r>
              <a:rPr lang="en-US" b="1" i="1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dùng</a:t>
            </a: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giáo</a:t>
            </a: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viên</a:t>
            </a: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Máy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tính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giáo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án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điện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tử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que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chỉ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p, q in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hoa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thường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Sa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bàn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bến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xe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PTGT</a:t>
            </a:r>
            <a:endParaRPr lang="en-US" b="1" i="1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Nhạc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hát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: Ai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nhanh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hơn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Bé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tham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quan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tàu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lửa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,...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Thẻ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hột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hạt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,...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biển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báo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giao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thông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khổ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A0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;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thẻ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p, q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phục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vụ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chơi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trò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chơi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,...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041390" algn="l"/>
              </a:tabLst>
            </a:pP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en-US" b="1" i="1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Địa</a:t>
            </a: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điểm</a:t>
            </a: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tổ</a:t>
            </a: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chức</a:t>
            </a:r>
            <a:r>
              <a:rPr lang="en-US" b="1" i="1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041390" algn="l"/>
              </a:tabLst>
            </a:pP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b="1" i="1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lớp</a:t>
            </a:r>
            <a:endParaRPr lang="en-US" b="1" i="1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8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1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1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1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1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1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1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10"/>
                            </p:stCondLst>
                            <p:childTnLst>
                              <p:par>
                                <p:cTn id="5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20"/>
                            </p:stCondLst>
                            <p:childTnLst>
                              <p:par>
                                <p:cTn id="5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30"/>
                            </p:stCondLst>
                            <p:childTnLst>
                              <p:par>
                                <p:cTn id="6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40"/>
                            </p:stCondLst>
                            <p:childTnLst>
                              <p:par>
                                <p:cTn id="6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" dur="1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50"/>
                            </p:stCondLst>
                            <p:childTnLst>
                              <p:par>
                                <p:cTn id="7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60"/>
                            </p:stCondLst>
                            <p:childTnLst>
                              <p:par>
                                <p:cTn id="7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6" dur="1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70"/>
                            </p:stCondLst>
                            <p:childTnLst>
                              <p:par>
                                <p:cTn id="7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80"/>
                            </p:stCondLst>
                            <p:childTnLst>
                              <p:par>
                                <p:cTn id="8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4" dur="1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90"/>
                            </p:stCondLst>
                            <p:childTnLst>
                              <p:par>
                                <p:cTn id="8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8" dur="1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600"/>
                            </p:stCondLst>
                            <p:childTnLst>
                              <p:par>
                                <p:cTn id="9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2" dur="1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610"/>
                            </p:stCondLst>
                            <p:childTnLst>
                              <p:par>
                                <p:cTn id="9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6" dur="1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withGroup">
                            <p:stCondLst>
                              <p:cond delay="4620"/>
                            </p:stCondLst>
                            <p:childTnLst>
                              <p:par>
                                <p:cTn id="98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8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10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10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0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Be Di Tham Quan - Ta p the Do Re Mi 2009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4340" name="Picture 6" descr="Picture1khung hinh 1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Picture1bupbe cu nhan">
            <a:hlinkClick r:id="" action="ppaction://noaction">
              <a:snd r:embed="rId7" name="Cac be tra loi dung roi day khen cac be nao 2.wav"/>
            </a:hlinkClick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603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77200" y="6019800"/>
            <a:ext cx="76200" cy="3048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UVN Mua Thu" pitchFamily="66" charset="0"/>
              <a:cs typeface="Arial" pitchFamily="34" charset="0"/>
            </a:endParaRPr>
          </a:p>
        </p:txBody>
      </p:sp>
      <p:pic>
        <p:nvPicPr>
          <p:cNvPr id="30744" name="firecrackle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5420" y="1628802"/>
            <a:ext cx="6224781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400" b="1" dirty="0">
              <a:ln w="11430"/>
              <a:gradFill>
                <a:gsLst>
                  <a:gs pos="0">
                    <a:srgbClr val="00349E">
                      <a:tint val="90000"/>
                      <a:satMod val="120000"/>
                    </a:srgbClr>
                  </a:gs>
                  <a:gs pos="25000">
                    <a:srgbClr val="00349E">
                      <a:tint val="93000"/>
                      <a:satMod val="120000"/>
                    </a:srgbClr>
                  </a:gs>
                  <a:gs pos="50000">
                    <a:srgbClr val="00349E">
                      <a:shade val="89000"/>
                      <a:satMod val="110000"/>
                    </a:srgbClr>
                  </a:gs>
                  <a:gs pos="75000">
                    <a:srgbClr val="00349E">
                      <a:tint val="93000"/>
                      <a:satMod val="120000"/>
                    </a:srgbClr>
                  </a:gs>
                  <a:gs pos="100000">
                    <a:srgbClr val="00349E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endParaRPr lang="en-US" sz="2400" b="1" dirty="0">
              <a:ln w="11430"/>
              <a:gradFill>
                <a:gsLst>
                  <a:gs pos="0">
                    <a:srgbClr val="00349E">
                      <a:tint val="90000"/>
                      <a:satMod val="120000"/>
                    </a:srgbClr>
                  </a:gs>
                  <a:gs pos="25000">
                    <a:srgbClr val="00349E">
                      <a:tint val="93000"/>
                      <a:satMod val="120000"/>
                    </a:srgbClr>
                  </a:gs>
                  <a:gs pos="50000">
                    <a:srgbClr val="00349E">
                      <a:shade val="89000"/>
                      <a:satMod val="110000"/>
                    </a:srgbClr>
                  </a:gs>
                  <a:gs pos="75000">
                    <a:srgbClr val="00349E">
                      <a:tint val="93000"/>
                      <a:satMod val="120000"/>
                    </a:srgbClr>
                  </a:gs>
                  <a:gs pos="100000">
                    <a:srgbClr val="00349E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e Di Tham Quan - Ta p the Do Re Mi 20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7333" y="3429000"/>
            <a:ext cx="1600944" cy="124090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</p:spTree>
    <p:extLst>
      <p:ext uri="{BB962C8B-B14F-4D97-AF65-F5344CB8AC3E}">
        <p14:creationId xmlns:p14="http://schemas.microsoft.com/office/powerpoint/2010/main" val="106278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2 0.08948 C -0.21094 0.0874 -0.20834 0.08578 -0.2066 0.08301 C -0.20469 0.08 -0.20157 0.05896 -0.2 0.05249 C -0.19948 0.0474 -0.19948 0.04208 -0.19844 0.03723 C -0.19393 0.01711 -0.17292 0.02081 -0.16233 0.01965 C -0.15677 0.02035 -0.15122 0.02012 -0.14584 0.02197 C -0.13716 0.02497 -0.13004 0.03723 -0.12292 0.0437 C -0.1191 0.0511 -0.11632 0.05387 -0.1099 0.05688 C -0.09671 0.05619 -0.08351 0.05734 -0.07049 0.05457 C -0.06702 0.05387 -0.06702 0.04393 -0.06563 0.04162 C -0.06389 0.03885 -0.06094 0.03769 -0.05903 0.03491 C -0.04514 0.01411 -0.05886 0.02775 -0.04757 0.01757 C -0.04427 0.0111 -0.04098 0.00439 -0.03768 -0.00208 C -0.03664 -0.00439 -0.03438 -0.00878 -0.03438 -0.00878 C -0.03195 -0.01826 -0.03039 -0.02659 -0.02622 -0.03491 C -0.02136 -0.0326 -0.01146 -0.02844 -0.01146 -0.02844 C -0.00676 -0.01896 -0.00607 -0.00809 5E-6 -1.90751E-6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5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5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3555" name="Picture 4" descr="Picture1khunghin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9372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Picturebupbe va c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32385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94082" y="3087985"/>
            <a:ext cx="518443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367123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" y="10666"/>
            <a:ext cx="9144000" cy="6855251"/>
          </a:xfrm>
        </p:spPr>
      </p:pic>
      <p:sp>
        <p:nvSpPr>
          <p:cNvPr id="7" name="TextBox 6"/>
          <p:cNvSpPr txBox="1"/>
          <p:nvPr/>
        </p:nvSpPr>
        <p:spPr>
          <a:xfrm>
            <a:off x="2123728" y="1746237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7985" y="2420898"/>
            <a:ext cx="2880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</a:t>
            </a:r>
          </a:p>
        </p:txBody>
      </p:sp>
    </p:spTree>
    <p:extLst>
      <p:ext uri="{BB962C8B-B14F-4D97-AF65-F5344CB8AC3E}">
        <p14:creationId xmlns:p14="http://schemas.microsoft.com/office/powerpoint/2010/main" val="335728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29"/>
            <a:ext cx="9144000" cy="6886898"/>
          </a:xfrm>
        </p:spPr>
      </p:pic>
      <p:sp>
        <p:nvSpPr>
          <p:cNvPr id="5" name="TextBox 4"/>
          <p:cNvSpPr txBox="1"/>
          <p:nvPr/>
        </p:nvSpPr>
        <p:spPr>
          <a:xfrm>
            <a:off x="2798642" y="-531440"/>
            <a:ext cx="374441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>
                <a:solidFill>
                  <a:srgbClr val="660066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71263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" y="0"/>
            <a:ext cx="9145686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67577" y="26452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42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942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rPr>
              <a:t>P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9361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R="0" lvl="0" indent="0" algn="ctr" defTabSz="91440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16600" kern="0" dirty="0">
                <a:solidFill>
                  <a:srgbClr val="FF0000"/>
                </a:solidFill>
                <a:latin typeface="UNI Chu viet tay" pitchFamily="66" charset="0"/>
              </a:rPr>
              <a:t>p</a:t>
            </a:r>
            <a:endParaRPr kumimoji="0" lang="en-US" sz="16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NI Chu viet tay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4015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NI Chu viet tay" pitchFamily="66" charset="0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4320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" y="0"/>
            <a:ext cx="9129480" cy="6847110"/>
          </a:xfrm>
        </p:spPr>
      </p:pic>
      <p:sp>
        <p:nvSpPr>
          <p:cNvPr id="5" name="TextBox 4"/>
          <p:cNvSpPr txBox="1"/>
          <p:nvPr/>
        </p:nvSpPr>
        <p:spPr>
          <a:xfrm>
            <a:off x="3419877" y="2534539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.VnAvant" pitchFamily="34" charset="0"/>
                <a:cs typeface="Times New Roman" pitchFamily="18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469995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18&quot;/&gt;&lt;property id=&quot;20307&quot; value=&quot;257&quot;/&gt;&lt;/object&gt;&lt;object type=&quot;3&quot; unique_id=&quot;10047&quot;&gt;&lt;property id=&quot;20148&quot; value=&quot;5&quot;/&gt;&lt;property id=&quot;20300&quot; value=&quot;Slide 1&quot;/&gt;&lt;property id=&quot;20307&quot; value=&quot;260&quot;/&gt;&lt;/object&gt;&lt;object type=&quot;3&quot; unique_id=&quot;10080&quot;&gt;&lt;property id=&quot;20148&quot; value=&quot;5&quot;/&gt;&lt;property id=&quot;20300&quot; value=&quot;Slide 3&quot;/&gt;&lt;property id=&quot;20307&quot; value=&quot;262&quot;/&gt;&lt;/object&gt;&lt;object type=&quot;3&quot; unique_id=&quot;10081&quot;&gt;&lt;property id=&quot;20148&quot; value=&quot;5&quot;/&gt;&lt;property id=&quot;20300&quot; value=&quot;Slide 4&quot;/&gt;&lt;property id=&quot;20307&quot; value=&quot;263&quot;/&gt;&lt;/object&gt;&lt;object type=&quot;3&quot; unique_id=&quot;10082&quot;&gt;&lt;property id=&quot;20148&quot; value=&quot;5&quot;/&gt;&lt;property id=&quot;20300&quot; value=&quot;Slide 5&quot;/&gt;&lt;property id=&quot;20307&quot; value=&quot;265&quot;/&gt;&lt;/object&gt;&lt;object type=&quot;3&quot; unique_id=&quot;10275&quot;&gt;&lt;property id=&quot;20148&quot; value=&quot;5&quot;/&gt;&lt;property id=&quot;20300&quot; value=&quot;Slide 6&quot;/&gt;&lt;property id=&quot;20307&quot; value=&quot;267&quot;/&gt;&lt;/object&gt;&lt;object type=&quot;3&quot; unique_id=&quot;10276&quot;&gt;&lt;property id=&quot;20148&quot; value=&quot;5&quot;/&gt;&lt;property id=&quot;20300&quot; value=&quot;Slide 7&quot;/&gt;&lt;property id=&quot;20307&quot; value=&quot;268&quot;/&gt;&lt;/object&gt;&lt;object type=&quot;3&quot; unique_id=&quot;10277&quot;&gt;&lt;property id=&quot;20148&quot; value=&quot;5&quot;/&gt;&lt;property id=&quot;20300&quot; value=&quot;Slide 8&quot;/&gt;&lt;property id=&quot;20307&quot; value=&quot;269&quot;/&gt;&lt;/object&gt;&lt;object type=&quot;3&quot; unique_id=&quot;10278&quot;&gt;&lt;property id=&quot;20148&quot; value=&quot;5&quot;/&gt;&lt;property id=&quot;20300&quot; value=&quot;Slide 9&quot;/&gt;&lt;property id=&quot;20307&quot; value=&quot;271&quot;/&gt;&lt;/object&gt;&lt;object type=&quot;3&quot; unique_id=&quot;10279&quot;&gt;&lt;property id=&quot;20148&quot; value=&quot;5&quot;/&gt;&lt;property id=&quot;20300&quot; value=&quot;Slide 10&quot;/&gt;&lt;property id=&quot;20307&quot; value=&quot;272&quot;/&gt;&lt;/object&gt;&lt;object type=&quot;3&quot; unique_id=&quot;10281&quot;&gt;&lt;property id=&quot;20148&quot; value=&quot;5&quot;/&gt;&lt;property id=&quot;20300&quot; value=&quot;Slide 11&quot;/&gt;&lt;property id=&quot;20307&quot; value=&quot;266&quot;/&gt;&lt;/object&gt;&lt;object type=&quot;3&quot; unique_id=&quot;10351&quot;&gt;&lt;property id=&quot;20148&quot; value=&quot;5&quot;/&gt;&lt;property id=&quot;20300&quot; value=&quot;Slide 12&quot;/&gt;&lt;property id=&quot;20307&quot; value=&quot;276&quot;/&gt;&lt;/object&gt;&lt;object type=&quot;3&quot; unique_id=&quot;10352&quot;&gt;&lt;property id=&quot;20148&quot; value=&quot;5&quot;/&gt;&lt;property id=&quot;20300&quot; value=&quot;Slide 13&quot;/&gt;&lt;property id=&quot;20307&quot; value=&quot;275&quot;/&gt;&lt;/object&gt;&lt;object type=&quot;3&quot; unique_id=&quot;10354&quot;&gt;&lt;property id=&quot;20148&quot; value=&quot;5&quot;/&gt;&lt;property id=&quot;20300&quot; value=&quot;Slide 14&quot;/&gt;&lt;property id=&quot;20307&quot; value=&quot;277&quot;/&gt;&lt;/object&gt;&lt;object type=&quot;3&quot; unique_id=&quot;10435&quot;&gt;&lt;property id=&quot;20148&quot; value=&quot;5&quot;/&gt;&lt;property id=&quot;20300&quot; value=&quot;Slide 15&quot;/&gt;&lt;property id=&quot;20307&quot; value=&quot;279&quot;/&gt;&lt;/object&gt;&lt;object type=&quot;3&quot; unique_id=&quot;10436&quot;&gt;&lt;property id=&quot;20148&quot; value=&quot;5&quot;/&gt;&lt;property id=&quot;20300&quot; value=&quot;Slide 16&quot;/&gt;&lt;property id=&quot;20307&quot; value=&quot;280&quot;/&gt;&lt;/object&gt;&lt;object type=&quot;3&quot; unique_id=&quot;10607&quot;&gt;&lt;property id=&quot;20148&quot; value=&quot;5&quot;/&gt;&lt;property id=&quot;20300&quot; value=&quot;Slide 17&quot;/&gt;&lt;property id=&quot;20307&quot; value=&quot;282&quot;/&gt;&lt;/object&gt;&lt;object type=&quot;3&quot; unique_id=&quot;10740&quot;&gt;&lt;property id=&quot;20148&quot; value=&quot;5&quot;/&gt;&lt;property id=&quot;20300&quot; value=&quot;Slide 19&quot;/&gt;&lt;property id=&quot;20307&quot; value=&quot;284&quot;/&gt;&lt;/object&gt;&lt;object type=&quot;3&quot; unique_id=&quot;10741&quot;&gt;&lt;property id=&quot;20148&quot; value=&quot;5&quot;/&gt;&lt;property id=&quot;20300&quot; value=&quot;Slide 20&quot;/&gt;&lt;property id=&quot;20307&quot; value=&quot;285&quot;/&gt;&lt;/object&gt;&lt;object type=&quot;3&quot; unique_id=&quot;10742&quot;&gt;&lt;property id=&quot;20148&quot; value=&quot;5&quot;/&gt;&lt;property id=&quot;20300&quot; value=&quot;Slide 21&quot;/&gt;&lt;property id=&quot;20307&quot; value=&quot;287&quot;/&gt;&lt;/object&gt;&lt;object type=&quot;3&quot; unique_id=&quot;10743&quot;&gt;&lt;property id=&quot;20148&quot; value=&quot;5&quot;/&gt;&lt;property id=&quot;20300&quot; value=&quot;Slide 22&quot;/&gt;&lt;property id=&quot;20307&quot; value=&quot;288&quot;/&gt;&lt;/object&gt;&lt;object type=&quot;3&quot; unique_id=&quot;10744&quot;&gt;&lt;property id=&quot;20148&quot; value=&quot;5&quot;/&gt;&lt;property id=&quot;20300&quot; value=&quot;Slide 23&quot;/&gt;&lt;property id=&quot;20307&quot; value=&quot;28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Trek">
  <a:themeElements>
    <a:clrScheme name="4_Trek 1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FFFFFF"/>
      </a:accent3>
      <a:accent4>
        <a:srgbClr val="000000"/>
      </a:accent4>
      <a:accent5>
        <a:srgbClr val="F6CEAD"/>
      </a:accent5>
      <a:accent6>
        <a:srgbClr val="955A46"/>
      </a:accent6>
      <a:hlink>
        <a:srgbClr val="AD1F1F"/>
      </a:hlink>
      <a:folHlink>
        <a:srgbClr val="FFC42F"/>
      </a:folHlink>
    </a:clrScheme>
    <a:fontScheme name="4_Trek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Trek 1">
        <a:dk1>
          <a:srgbClr val="000000"/>
        </a:dk1>
        <a:lt1>
          <a:srgbClr val="FFFFFF"/>
        </a:lt1>
        <a:dk2>
          <a:srgbClr val="4E3B30"/>
        </a:dk2>
        <a:lt2>
          <a:srgbClr val="FBEEC9"/>
        </a:lt2>
        <a:accent1>
          <a:srgbClr val="F0A22E"/>
        </a:accent1>
        <a:accent2>
          <a:srgbClr val="A5644E"/>
        </a:accent2>
        <a:accent3>
          <a:srgbClr val="FFFFFF"/>
        </a:accent3>
        <a:accent4>
          <a:srgbClr val="000000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.VnTim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.VnTimeH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763</Words>
  <Application>Microsoft Office PowerPoint</Application>
  <PresentationFormat>Trình chiếu Trên màn hình (4:3)</PresentationFormat>
  <Paragraphs>84</Paragraphs>
  <Slides>24</Slides>
  <Notes>0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24</vt:i4>
      </vt:variant>
    </vt:vector>
  </HeadingPairs>
  <TitlesOfParts>
    <vt:vector size="40" baseType="lpstr">
      <vt:lpstr>.VnArial</vt:lpstr>
      <vt:lpstr>.VnAvant</vt:lpstr>
      <vt:lpstr>.VnTime</vt:lpstr>
      <vt:lpstr>Arial</vt:lpstr>
      <vt:lpstr>Tahoma</vt:lpstr>
      <vt:lpstr>Times New Roman</vt:lpstr>
      <vt:lpstr>UNI Chu truyen thong</vt:lpstr>
      <vt:lpstr>UNI Chu viet tay</vt:lpstr>
      <vt:lpstr>UVN Mua Thu</vt:lpstr>
      <vt:lpstr>Wingdings 2</vt:lpstr>
      <vt:lpstr>Default Design</vt:lpstr>
      <vt:lpstr>2_Default Design</vt:lpstr>
      <vt:lpstr>4_Trek</vt:lpstr>
      <vt:lpstr>1_Default Design</vt:lpstr>
      <vt:lpstr>3_Default Design</vt:lpstr>
      <vt:lpstr>4_Default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Quanvaio</dc:creator>
  <cp:lastModifiedBy>Admin</cp:lastModifiedBy>
  <cp:revision>47</cp:revision>
  <dcterms:created xsi:type="dcterms:W3CDTF">2015-03-18T04:01:12Z</dcterms:created>
  <dcterms:modified xsi:type="dcterms:W3CDTF">2025-03-01T08:50:26Z</dcterms:modified>
</cp:coreProperties>
</file>