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7" r:id="rId4"/>
    <p:sldId id="260" r:id="rId5"/>
    <p:sldId id="262" r:id="rId6"/>
    <p:sldId id="263" r:id="rId7"/>
    <p:sldId id="264" r:id="rId8"/>
    <p:sldId id="265" r:id="rId9"/>
    <p:sldId id="266" r:id="rId10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61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C90EC-4A4B-45E8-9F24-F2E0BC01DE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06097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561AA-7AB5-4AF5-BACE-092F9A0A05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739096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B8E64-74F9-4B4C-A29C-E8AF603ED9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900752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935A3-B31A-42E0-9F7B-5230E814F8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93614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30243-B6FF-44FB-8DE0-0E705F8BD4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66749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B561E-648E-4D08-8018-B42BFED570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889666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7DF67-0753-48D9-9260-3D4531C970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98667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C3219-719F-4CA4-806A-60FCE79D07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329820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B991B-A232-4424-BD4E-209CCB092F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03998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9FFBE-5CD9-450C-948F-49C800681F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123669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A2E90-97B9-4BBF-A9AC-2E45873219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604679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AAFEB0-8169-4DCA-A837-4A148E70601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8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edg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heme23751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609600" y="1066800"/>
            <a:ext cx="8001000" cy="5105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Chào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mừng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các cô giáo về dự giờ thao giảng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-98425" y="1301750"/>
            <a:ext cx="9474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3399">
                    <a:lumMod val="75000"/>
                  </a:srgbClr>
                </a:solidFill>
                <a:latin typeface="Times New Roman" pitchFamily="18" charset="0"/>
              </a:rPr>
              <a:t>TRƯỜNG MẦM NON HOA </a:t>
            </a:r>
            <a:r>
              <a:rPr lang="vi-VN" sz="2400" b="1" dirty="0">
                <a:solidFill>
                  <a:srgbClr val="333399">
                    <a:lumMod val="75000"/>
                  </a:srgbClr>
                </a:solidFill>
                <a:latin typeface="Times New Roman" pitchFamily="18" charset="0"/>
              </a:rPr>
              <a:t>SEN</a:t>
            </a:r>
            <a:endParaRPr lang="en-US" sz="2400" b="1" dirty="0">
              <a:solidFill>
                <a:srgbClr val="333399">
                  <a:lumMod val="7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909637" y="1756488"/>
            <a:ext cx="7458075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>
                <a:solidFill>
                  <a:srgbClr val="FF0000"/>
                </a:solidFill>
                <a:latin typeface="Times New Roman" pitchFamily="18" charset="0"/>
              </a:rPr>
              <a:t>Lĩnh vực phát triển tình cảm kỹ năng xã hội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Đề tài:Dạy trẻ kỹ năng không đi theo và nhận quà của người lạ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371600" y="4577491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</a:rPr>
              <a:t>Đối tượng: </a:t>
            </a: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</a:rPr>
              <a:t>Trẻ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vi-VN" sz="2800" b="1" dirty="0" smtClean="0">
                <a:solidFill>
                  <a:srgbClr val="6600CC"/>
                </a:solidFill>
                <a:latin typeface="Times New Roman" pitchFamily="18" charset="0"/>
              </a:rPr>
              <a:t>3-4 tuổi</a:t>
            </a:r>
            <a:r>
              <a:rPr lang="en-US" sz="2800" b="1" dirty="0" smtClean="0">
                <a:solidFill>
                  <a:srgbClr val="6600CC"/>
                </a:solidFill>
                <a:latin typeface="Times New Roman" pitchFamily="18" charset="0"/>
              </a:rPr>
              <a:t> </a:t>
            </a:r>
            <a:endParaRPr lang="en-US" sz="2800" b="1" dirty="0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92256" y="5638800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perspectiveRelaxedModerately"/>
            <a:lightRig rig="threePt" dir="t"/>
          </a:scene3d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Giáo viên :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</a:rPr>
              <a:t>Trần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</a:rPr>
              <a:t>Thị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</a:rPr>
              <a:t>Mai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379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y2mate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023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áo Dục Mầm Non - Không Đi Theo Hay Nhận Quà Của Người Lạ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492896" y="0"/>
            <a:ext cx="16129791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4105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y2mate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5310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2" descr="80%"/>
          <p:cNvSpPr>
            <a:spLocks noChangeArrowheads="1" noChangeShapeType="1" noTextEdit="1"/>
          </p:cNvSpPr>
          <p:nvPr/>
        </p:nvSpPr>
        <p:spPr bwMode="auto">
          <a:xfrm>
            <a:off x="914400" y="2590800"/>
            <a:ext cx="761804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rgbClr val="FFFFFF"/>
                  </a:bgClr>
                </a:pattFill>
              </a:rPr>
              <a:t>T</a:t>
            </a:r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rgbClr val="FFFFFF"/>
                  </a:bgClr>
                </a:pattFill>
              </a:rPr>
              <a:t>RÒ CHƠI </a:t>
            </a: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rgbClr val="FFFFFF"/>
                  </a:bgClr>
                </a:pattFill>
              </a:rPr>
              <a:t>:</a:t>
            </a:r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rgbClr val="FFFFFF"/>
                  </a:bgClr>
                </a:pattFill>
              </a:rPr>
              <a:t>RUNG CHUÔNG VÀNG</a:t>
            </a:r>
          </a:p>
        </p:txBody>
      </p:sp>
      <p:pic>
        <p:nvPicPr>
          <p:cNvPr id="14342" name="Picture 6" descr="Micke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10000"/>
            <a:ext cx="24384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2176"/>
            <a:ext cx="3276600" cy="233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Heart 9"/>
          <p:cNvSpPr/>
          <p:nvPr/>
        </p:nvSpPr>
        <p:spPr>
          <a:xfrm>
            <a:off x="251520" y="4232951"/>
            <a:ext cx="3273005" cy="2594614"/>
          </a:xfrm>
          <a:prstGeom prst="hear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Heart 10"/>
          <p:cNvSpPr/>
          <p:nvPr/>
        </p:nvSpPr>
        <p:spPr>
          <a:xfrm>
            <a:off x="5791200" y="4189971"/>
            <a:ext cx="3240360" cy="2625049"/>
          </a:xfrm>
          <a:prstGeom prst="hear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4235490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5683539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8175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22" y="-5052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069" y="0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eart 1"/>
          <p:cNvSpPr/>
          <p:nvPr/>
        </p:nvSpPr>
        <p:spPr>
          <a:xfrm>
            <a:off x="2267744" y="116632"/>
            <a:ext cx="3600400" cy="2880320"/>
          </a:xfrm>
          <a:prstGeom prst="hear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5931" y="30175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người lạ cho quà chúng mình phải làm gì?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7829" y="3713776"/>
            <a:ext cx="6381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Cảm ơn và nhận quà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5616" y="4355429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Cảm ơn và không nhận quà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38745" y="4965565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 Không cảm ơn và không nhận quà</a:t>
            </a:r>
          </a:p>
        </p:txBody>
      </p:sp>
      <p:pic>
        <p:nvPicPr>
          <p:cNvPr id="9" name="y2mate (mp3cut.net) (7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6269" y="1556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2239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2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/>
      <p:bldP spid="5" grpId="0"/>
      <p:bldP spid="5" grpId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0648"/>
            <a:ext cx="3322637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-61601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5655830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0" y="5718175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636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290194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người lạ đến bắt bạn đi con sẽ làm gì?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7135" y="3717032"/>
            <a:ext cx="5621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Để người lạ kéo bạn đi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7135" y="4321626"/>
            <a:ext cx="7545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Kêu cứu đẩy người lạ ra và kéo bạn lại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6341" y="4935190"/>
            <a:ext cx="7689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 Kêu cứu và để cho người lạ kéo bạn đi</a:t>
            </a:r>
          </a:p>
        </p:txBody>
      </p:sp>
      <p:pic>
        <p:nvPicPr>
          <p:cNvPr id="6" name="y2mate (mp3cut.net) (7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15137" y="1573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397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4" grpId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975" y="188640"/>
            <a:ext cx="3292475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1" y="0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239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6" y="5589240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43439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7" y="2841353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người lạ đến đón bạn bạn phải làm gì?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2195" y="3645024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Không đi theo người lạ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2195" y="4391735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Đi theo người lạ</a:t>
            </a:r>
          </a:p>
        </p:txBody>
      </p:sp>
      <p:pic>
        <p:nvPicPr>
          <p:cNvPr id="5" name="y2mate (mp3cut.net) (7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6296" y="1700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8059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3" grpId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y2mate (mp3cut.net) (6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1628800"/>
            <a:ext cx="7272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kern="0">
                <a:solidFill>
                  <a:srgbClr val="0000FF"/>
                </a:solidFill>
                <a:ea typeface="+mj-ea"/>
              </a:rPr>
              <a:t>Xin chân thành cảm ơn quý cô giáo </a:t>
            </a:r>
            <a:br>
              <a:rPr lang="en-US" sz="2800" b="1" i="1" kern="0">
                <a:solidFill>
                  <a:srgbClr val="0000FF"/>
                </a:solidFill>
                <a:ea typeface="+mj-ea"/>
              </a:rPr>
            </a:br>
            <a:r>
              <a:rPr lang="en-US" sz="2800" b="1" i="1" kern="0">
                <a:solidFill>
                  <a:srgbClr val="0000FF"/>
                </a:solidFill>
                <a:ea typeface="+mj-ea"/>
              </a:rPr>
              <a:t>Chúc các bé chăm ngoan.</a:t>
            </a:r>
            <a:r>
              <a:rPr lang="en-US" sz="2800" kern="0">
                <a:solidFill>
                  <a:srgbClr val="0000FF"/>
                </a:solidFill>
                <a:ea typeface="+mj-ea"/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4819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5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67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/object&gt;&lt;object type=&quot;8&quot; unique_id=&quot;10022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172</Words>
  <Application>Microsoft Office PowerPoint</Application>
  <PresentationFormat>On-screen Show (4:3)</PresentationFormat>
  <Paragraphs>22</Paragraphs>
  <Slides>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tgcomvietnam.com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137LETHANHNGHI</dc:creator>
  <cp:lastModifiedBy>VATC</cp:lastModifiedBy>
  <cp:revision>20</cp:revision>
  <dcterms:created xsi:type="dcterms:W3CDTF">2020-11-07T13:45:42Z</dcterms:created>
  <dcterms:modified xsi:type="dcterms:W3CDTF">2026-05-31T14:35:04Z</dcterms:modified>
</cp:coreProperties>
</file>