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0" r:id="rId3"/>
    <p:sldId id="271" r:id="rId4"/>
    <p:sldId id="272" r:id="rId5"/>
    <p:sldId id="258" r:id="rId6"/>
    <p:sldId id="259" r:id="rId7"/>
    <p:sldId id="261" r:id="rId8"/>
    <p:sldId id="263" r:id="rId9"/>
    <p:sldId id="257" r:id="rId10"/>
    <p:sldId id="264" r:id="rId11"/>
    <p:sldId id="265" r:id="rId12"/>
    <p:sldId id="269" r:id="rId13"/>
    <p:sldId id="273" r:id="rId14"/>
    <p:sldId id="274" r:id="rId15"/>
    <p:sldId id="275" r:id="rId16"/>
    <p:sldId id="27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8" autoAdjust="0"/>
    <p:restoredTop sz="94660"/>
  </p:normalViewPr>
  <p:slideViewPr>
    <p:cSldViewPr>
      <p:cViewPr varScale="1">
        <p:scale>
          <a:sx n="102" d="100"/>
          <a:sy n="102" d="100"/>
        </p:scale>
        <p:origin x="228" y="-15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5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676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026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422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955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874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343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93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065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383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131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78995-0313-4096-9284-E360ED026D20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E2CBC-7731-4C17-B12F-1AF4ECC99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270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Downloads\Tr&#7901;i%20N&#7855;ng%20Tr&#7901;i%20M&#432;a%20-%20Karaoke%20-%20Nh&#7841;c%20Karaoke%20Thi&#7871;u%20Nhi%20Beat%20Chu&#7849;n%20D&#224;nh%20Cho%20B&#233;.mp3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ập Nhật] 100+ hình nền máy tính đẹp nhất 2021, Full HD, 2K, 4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1" y="609600"/>
            <a:ext cx="8991600" cy="624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65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6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5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mầm</a:t>
            </a:r>
            <a:r>
              <a:rPr lang="en-US" sz="6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non </a:t>
            </a:r>
            <a:r>
              <a:rPr lang="en-US" sz="65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6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5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en-US" sz="65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</a:t>
            </a:r>
            <a:endParaRPr lang="en-US" sz="6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02413"/>
              </p:ext>
            </p:extLst>
          </p:nvPr>
        </p:nvGraphicFramePr>
        <p:xfrm>
          <a:off x="6927" y="1981200"/>
          <a:ext cx="8991599" cy="9304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304020">
                <a:tc>
                  <a:txBody>
                    <a:bodyPr/>
                    <a:lstStyle/>
                    <a:p>
                      <a:pPr algn="l"/>
                      <a:r>
                        <a:rPr lang="en-US" sz="3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  <a:r>
                        <a:rPr lang="en-US" sz="4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en-US" sz="4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Lĩnh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vực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phát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triển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ngôn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ngữ</a:t>
                      </a:r>
                      <a:endParaRPr lang="en-US" sz="40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Hoạt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Làm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quen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với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chữ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cái</a:t>
                      </a:r>
                      <a:endParaRPr lang="en-US" sz="40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Chủ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đề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Quê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hương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Đất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nước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Bác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Hồ</a:t>
                      </a:r>
                      <a:endParaRPr lang="en-US" sz="40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Đề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Làm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quen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với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chữ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cái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s, x</a:t>
                      </a:r>
                      <a:endParaRPr lang="en-US" sz="40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Độ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tuổi:5 -6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tuổi</a:t>
                      </a:r>
                      <a:endParaRPr lang="en-US" sz="40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Người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dạy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Nguyễn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Thị</a:t>
                      </a:r>
                      <a:r>
                        <a:rPr lang="en-US" sz="4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4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9930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Tải +999 Hình Nền Nhẹ Nhàng Cho Powerpoint Đẹp Nhất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3855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</a:rPr>
              <a:t>PHÒNG GD &amp; ĐT THỊ XÃ </a:t>
            </a:r>
            <a:r>
              <a:rPr lang="en-US" b="1" dirty="0" smtClean="0">
                <a:solidFill>
                  <a:srgbClr val="7030A0"/>
                </a:solidFill>
              </a:rPr>
              <a:t>BUÔN HỒ</a:t>
            </a:r>
          </a:p>
          <a:p>
            <a:pPr algn="ctr"/>
            <a:r>
              <a:rPr lang="en-US" b="1" dirty="0" smtClean="0">
                <a:solidFill>
                  <a:srgbClr val="7030A0"/>
                </a:solidFill>
              </a:rPr>
              <a:t>TRƯỜNG </a:t>
            </a:r>
            <a:r>
              <a:rPr lang="en-US" b="1" dirty="0">
                <a:solidFill>
                  <a:srgbClr val="7030A0"/>
                </a:solidFill>
              </a:rPr>
              <a:t>MẦM NON  </a:t>
            </a:r>
            <a:r>
              <a:rPr lang="en-US" b="1" dirty="0" smtClean="0">
                <a:solidFill>
                  <a:srgbClr val="7030A0"/>
                </a:solidFill>
              </a:rPr>
              <a:t>HOA SEN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3855" y="4343400"/>
            <a:ext cx="9386455" cy="25146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11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Chương</a:t>
            </a:r>
            <a:r>
              <a:rPr lang="en-US" sz="11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11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trình</a:t>
            </a:r>
            <a:endParaRPr lang="en-US" sz="11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100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Bé</a:t>
            </a:r>
            <a:r>
              <a:rPr lang="en-US" sz="1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100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vui</a:t>
            </a:r>
            <a:r>
              <a:rPr lang="en-US" sz="1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100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học</a:t>
            </a:r>
            <a:r>
              <a:rPr lang="en-US" sz="1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100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chữ</a:t>
            </a:r>
            <a:endParaRPr lang="en-US" sz="1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450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4" descr="C:\Users\Administrator\Desktop\hinh-nen-powerpoint-cute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9"/>
          <p:cNvSpPr>
            <a:spLocks noChangeArrowheads="1" noChangeShapeType="1" noTextEdit="1"/>
          </p:cNvSpPr>
          <p:nvPr/>
        </p:nvSpPr>
        <p:spPr bwMode="auto">
          <a:xfrm>
            <a:off x="457200" y="1600200"/>
            <a:ext cx="8229600" cy="2895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Phần</a:t>
            </a:r>
            <a:r>
              <a:rPr lang="en-U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 1:Tài </a:t>
            </a:r>
            <a:r>
              <a:rPr lang="en-US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năng</a:t>
            </a:r>
            <a:r>
              <a:rPr lang="en-U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lang="en-US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nhí</a:t>
            </a:r>
            <a:endParaRPr lang="en-U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39915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20200" cy="6858000"/>
          </a:xfrm>
          <a:prstGeom prst="rect">
            <a:avLst/>
          </a:prstGeom>
          <a:noFill/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219200" y="2551837"/>
            <a:ext cx="75438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 smtClean="0">
                <a:solidFill>
                  <a:srgbClr val="FF0000"/>
                </a:solidFill>
              </a:rPr>
              <a:t>Phần</a:t>
            </a:r>
            <a:r>
              <a:rPr lang="en-US" sz="5400" b="1" dirty="0" smtClean="0">
                <a:solidFill>
                  <a:srgbClr val="FF0000"/>
                </a:solidFill>
              </a:rPr>
              <a:t> 2: </a:t>
            </a:r>
            <a:r>
              <a:rPr lang="en-US" sz="5400" b="1" dirty="0" err="1" smtClean="0">
                <a:solidFill>
                  <a:srgbClr val="FF0000"/>
                </a:solidFill>
              </a:rPr>
              <a:t>Kiến</a:t>
            </a:r>
            <a:r>
              <a:rPr lang="en-US" sz="5400" b="1" dirty="0" smtClean="0">
                <a:solidFill>
                  <a:srgbClr val="FF0000"/>
                </a:solidFill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</a:rPr>
              <a:t>thức</a:t>
            </a:r>
            <a:endParaRPr lang="en-US" sz="5400" b="1" dirty="0" smtClean="0">
              <a:solidFill>
                <a:srgbClr val="FF0000"/>
              </a:solidFill>
            </a:endParaRPr>
          </a:p>
          <a:p>
            <a:endParaRPr 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28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9015937"/>
              </p:ext>
            </p:extLst>
          </p:nvPr>
        </p:nvGraphicFramePr>
        <p:xfrm>
          <a:off x="457200" y="1600200"/>
          <a:ext cx="82295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2" descr="Tải +999 Hình Nền Nhẹ Nhàng Cho Powerpoint Đẹp Nhất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722497"/>
              </p:ext>
            </p:extLst>
          </p:nvPr>
        </p:nvGraphicFramePr>
        <p:xfrm>
          <a:off x="2286000" y="2667000"/>
          <a:ext cx="1066800" cy="204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â</a:t>
                      </a:r>
                      <a:endParaRPr kumimoji="0" lang="en-US" sz="1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351169"/>
              </p:ext>
            </p:extLst>
          </p:nvPr>
        </p:nvGraphicFramePr>
        <p:xfrm>
          <a:off x="4876801" y="2682240"/>
          <a:ext cx="1143000" cy="204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22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237295"/>
              </p:ext>
            </p:extLst>
          </p:nvPr>
        </p:nvGraphicFramePr>
        <p:xfrm>
          <a:off x="6019800" y="2667000"/>
          <a:ext cx="978074" cy="2049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0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49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a</a:t>
                      </a:r>
                      <a:endParaRPr kumimoji="0" lang="en-US" sz="1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.VnAvant" pitchFamily="34" charset="0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387047"/>
              </p:ext>
            </p:extLst>
          </p:nvPr>
        </p:nvGraphicFramePr>
        <p:xfrm>
          <a:off x="7010400" y="2666999"/>
          <a:ext cx="914400" cy="2057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74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558926"/>
              </p:ext>
            </p:extLst>
          </p:nvPr>
        </p:nvGraphicFramePr>
        <p:xfrm>
          <a:off x="304800" y="2667000"/>
          <a:ext cx="990600" cy="204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X</a:t>
                      </a:r>
                      <a:endParaRPr kumimoji="0" lang="en-US" sz="1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.VnAvant" pitchFamily="34" charset="0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23547"/>
              </p:ext>
            </p:extLst>
          </p:nvPr>
        </p:nvGraphicFramePr>
        <p:xfrm>
          <a:off x="1295400" y="2666999"/>
          <a:ext cx="990600" cy="2049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49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u</a:t>
                      </a:r>
                      <a:endParaRPr kumimoji="0" lang="en-US" sz="1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.VnAvant" pitchFamily="34" charset="0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859044"/>
              </p:ext>
            </p:extLst>
          </p:nvPr>
        </p:nvGraphicFramePr>
        <p:xfrm>
          <a:off x="3352800" y="2667000"/>
          <a:ext cx="990600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0" b="1" dirty="0" smtClean="0">
                          <a:solidFill>
                            <a:prstClr val="black"/>
                          </a:solidFill>
                          <a:latin typeface=".VnAvant" pitchFamily="34" charset="0"/>
                        </a:rPr>
                        <a:t>n</a:t>
                      </a:r>
                      <a:endParaRPr lang="en-US" sz="11000" b="1" dirty="0" smtClean="0">
                        <a:solidFill>
                          <a:prstClr val="black"/>
                        </a:solidFill>
                        <a:latin typeface=".VnAvant" pitchFamily="34" charset="0"/>
                      </a:endParaRP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338110"/>
              </p:ext>
            </p:extLst>
          </p:nvPr>
        </p:nvGraphicFramePr>
        <p:xfrm>
          <a:off x="7924800" y="2667000"/>
          <a:ext cx="990600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0" b="1" dirty="0" smtClean="0">
                          <a:solidFill>
                            <a:prstClr val="black"/>
                          </a:solidFill>
                          <a:latin typeface=".VnAvant" pitchFamily="34" charset="0"/>
                        </a:rPr>
                        <a:t>g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1554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7074450"/>
              </p:ext>
            </p:extLst>
          </p:nvPr>
        </p:nvGraphicFramePr>
        <p:xfrm>
          <a:off x="457200" y="1600200"/>
          <a:ext cx="8305800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9060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.VnAvant" pitchFamily="34" charset="0"/>
                        </a:rPr>
                        <a:t>g</a:t>
                      </a:r>
                      <a:endParaRPr lang="en-US" dirty="0">
                        <a:latin typeface=".VnAvant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2" descr="Tải +999 Hình Nền Nhẹ Nhàng Cho Powerpoint Đẹp Nhất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535853"/>
              </p:ext>
            </p:extLst>
          </p:nvPr>
        </p:nvGraphicFramePr>
        <p:xfrm>
          <a:off x="2895600" y="685800"/>
          <a:ext cx="3048000" cy="923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0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  <a:p>
                      <a:pPr algn="ctr"/>
                      <a:endParaRPr lang="en-US" sz="30000" dirty="0">
                        <a:solidFill>
                          <a:srgbClr val="C00000"/>
                        </a:solidFill>
                        <a:latin typeface=".VnAvant" pitchFamily="34" charset="0"/>
                      </a:endParaRP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405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44000" cy="6937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1371600"/>
            <a:ext cx="1143000" cy="855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5000" b="1" dirty="0" smtClean="0">
                <a:solidFill>
                  <a:srgbClr val="CC0099"/>
                </a:solidFill>
                <a:latin typeface=".VnAvant" pitchFamily="34" charset="0"/>
              </a:rPr>
              <a:t>S</a:t>
            </a:r>
            <a:r>
              <a:rPr lang="en-US" sz="30000" b="1" dirty="0" smtClean="0">
                <a:solidFill>
                  <a:srgbClr val="CC0099"/>
                </a:solidFill>
                <a:latin typeface=".VnAvant" pitchFamily="34" charset="0"/>
              </a:rPr>
              <a:t>                                 </a:t>
            </a:r>
            <a:endParaRPr lang="en-US" sz="30000" b="1" dirty="0">
              <a:solidFill>
                <a:srgbClr val="CC0099"/>
              </a:solidFill>
              <a:latin typeface=".VnAvant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1097" y="1371600"/>
            <a:ext cx="16002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0" b="1" dirty="0" smtClean="0">
                <a:solidFill>
                  <a:srgbClr val="CC0099"/>
                </a:solidFill>
                <a:latin typeface=".VnAvant" pitchFamily="34" charset="0"/>
              </a:rPr>
              <a:t>s</a:t>
            </a:r>
            <a:endParaRPr lang="en-US" sz="25000" b="1" dirty="0">
              <a:solidFill>
                <a:srgbClr val="CC0099"/>
              </a:solidFill>
              <a:latin typeface=".VnAvant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4200" y="2133600"/>
            <a:ext cx="19812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0" b="1" dirty="0" smtClean="0">
                <a:solidFill>
                  <a:srgbClr val="CC0099"/>
                </a:solidFill>
                <a:latin typeface="HP001 4 hàng" pitchFamily="34" charset="0"/>
              </a:rPr>
              <a:t>s</a:t>
            </a:r>
            <a:endParaRPr lang="en-US" sz="25000" b="1" dirty="0">
              <a:solidFill>
                <a:srgbClr val="CC0099"/>
              </a:solidFill>
              <a:latin typeface="HP001 4 hàng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12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AutoShape 2" descr="hình ảnh : đám mây, Bầu trời, mặt trời, trắng, Ánh sáng mặt trời, không  khí, mùa hè, Ban ngày, Thời tiết, màu xanh da trời, Đám mây, khí hậu, Ánh  nắ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4" name="Picture 2" descr="Hơn 800 Hình nền mặt biển xanh Đẹp và sáng tạ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140"/>
            <a:ext cx="9143999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4919008"/>
            <a:ext cx="91439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b="1" dirty="0" err="1" smtClean="0">
                <a:latin typeface=".VnAvant" pitchFamily="34" charset="0"/>
              </a:rPr>
              <a:t>biÓn</a:t>
            </a:r>
            <a:r>
              <a:rPr lang="en-US" sz="12000" b="1" dirty="0" smtClean="0">
                <a:latin typeface=".VnAvant" pitchFamily="34" charset="0"/>
              </a:rPr>
              <a:t> </a:t>
            </a:r>
            <a:r>
              <a:rPr lang="en-US" sz="12000" b="1" dirty="0" err="1" smtClean="0">
                <a:solidFill>
                  <a:srgbClr val="FF0000"/>
                </a:solidFill>
                <a:latin typeface=".VnAvant" pitchFamily="34" charset="0"/>
              </a:rPr>
              <a:t>x</a:t>
            </a:r>
            <a:r>
              <a:rPr lang="en-US" sz="12000" b="1" dirty="0" err="1" smtClean="0">
                <a:latin typeface=".VnAvant" pitchFamily="34" charset="0"/>
              </a:rPr>
              <a:t>anh</a:t>
            </a:r>
            <a:endParaRPr lang="en-US" sz="12000" b="1" dirty="0">
              <a:latin typeface=".VnAvan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94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9768419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2" descr="Tải +999 Hình Nền Nhẹ Nhàng Cho Powerpoint Đẹp Nhất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0144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001458"/>
              </p:ext>
            </p:extLst>
          </p:nvPr>
        </p:nvGraphicFramePr>
        <p:xfrm>
          <a:off x="-48014" y="2590800"/>
          <a:ext cx="1371600" cy="2209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979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b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187033"/>
              </p:ext>
            </p:extLst>
          </p:nvPr>
        </p:nvGraphicFramePr>
        <p:xfrm>
          <a:off x="1295400" y="2590800"/>
          <a:ext cx="1219200" cy="220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9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i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693148"/>
              </p:ext>
            </p:extLst>
          </p:nvPr>
        </p:nvGraphicFramePr>
        <p:xfrm>
          <a:off x="2514601" y="2590800"/>
          <a:ext cx="1142999" cy="220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9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Ó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805135"/>
              </p:ext>
            </p:extLst>
          </p:nvPr>
        </p:nvGraphicFramePr>
        <p:xfrm>
          <a:off x="3657600" y="2590800"/>
          <a:ext cx="1066800" cy="221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174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159022"/>
              </p:ext>
            </p:extLst>
          </p:nvPr>
        </p:nvGraphicFramePr>
        <p:xfrm>
          <a:off x="4953000" y="2590800"/>
          <a:ext cx="10668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651009"/>
              </p:ext>
            </p:extLst>
          </p:nvPr>
        </p:nvGraphicFramePr>
        <p:xfrm>
          <a:off x="6019800" y="2590800"/>
          <a:ext cx="10668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a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197942"/>
              </p:ext>
            </p:extLst>
          </p:nvPr>
        </p:nvGraphicFramePr>
        <p:xfrm>
          <a:off x="7086600" y="2590800"/>
          <a:ext cx="10668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529202"/>
              </p:ext>
            </p:extLst>
          </p:nvPr>
        </p:nvGraphicFramePr>
        <p:xfrm>
          <a:off x="8158655" y="2590800"/>
          <a:ext cx="1213945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3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183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.VnAvant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374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20" name="Picture 4" descr="Hình Nền Máy Tính Chất, Ảnh Hình Nền Đẹp, Ngầu, Ý Nghĩa Full H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58"/>
            <a:ext cx="9144000" cy="686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95600" y="457200"/>
            <a:ext cx="3352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b="1" dirty="0" smtClean="0">
                <a:solidFill>
                  <a:srgbClr val="00B0F0"/>
                </a:solidFill>
                <a:latin typeface=".VnAvant" pitchFamily="34" charset="0"/>
              </a:rPr>
              <a:t>x</a:t>
            </a:r>
            <a:endParaRPr lang="en-US" sz="30000" b="1" dirty="0">
              <a:solidFill>
                <a:srgbClr val="00B0F0"/>
              </a:solidFill>
              <a:latin typeface=".VnAvan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5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2" descr="Tải +999 Hình Nền Nhẹ Nhàng Cho Powerpoint Đẹp Nhất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 rot="2334636">
            <a:off x="3167226" y="2526038"/>
            <a:ext cx="1707557" cy="6096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2168026">
            <a:off x="4608533" y="1728751"/>
            <a:ext cx="609600" cy="37012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12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914400"/>
            <a:ext cx="1524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b="1" dirty="0" smtClean="0">
                <a:solidFill>
                  <a:srgbClr val="7030A0"/>
                </a:solidFill>
                <a:latin typeface=".VnAvant" pitchFamily="34" charset="0"/>
              </a:rPr>
              <a:t>X</a:t>
            </a:r>
            <a:endParaRPr lang="en-US" sz="30000" b="1" dirty="0">
              <a:solidFill>
                <a:srgbClr val="7030A0"/>
              </a:solidFill>
              <a:latin typeface=".VnAvant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33800" y="914400"/>
            <a:ext cx="1066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b="1" dirty="0" smtClean="0">
                <a:solidFill>
                  <a:srgbClr val="7030A0"/>
                </a:solidFill>
                <a:latin typeface=".VnAvant" pitchFamily="34" charset="0"/>
              </a:rPr>
              <a:t>x</a:t>
            </a:r>
            <a:endParaRPr lang="en-US" sz="30000" b="1" dirty="0">
              <a:solidFill>
                <a:srgbClr val="7030A0"/>
              </a:solidFill>
              <a:latin typeface=".VnAvant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56131" y="1905000"/>
            <a:ext cx="1600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smtClean="0">
                <a:solidFill>
                  <a:srgbClr val="7030A0"/>
                </a:solidFill>
                <a:latin typeface="HP001 4 hàng" pitchFamily="34" charset="0"/>
              </a:rPr>
              <a:t>x</a:t>
            </a:r>
            <a:endParaRPr lang="en-US" sz="30000" dirty="0">
              <a:solidFill>
                <a:srgbClr val="7030A0"/>
              </a:solidFill>
              <a:latin typeface="HP001 4 hàng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58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5B5Bwallcoo_com5D_CG_Bac43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" y="0"/>
            <a:ext cx="93726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651305">
            <a:off x="616744" y="-308769"/>
            <a:ext cx="160020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717656">
            <a:off x="7052195" y="-26352"/>
            <a:ext cx="160020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16867">
            <a:off x="7073940" y="4063576"/>
            <a:ext cx="160020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629805">
            <a:off x="594366" y="4145900"/>
            <a:ext cx="160020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2362200"/>
            <a:ext cx="8891588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4400" b="1" dirty="0" smtClean="0">
                <a:solidFill>
                  <a:srgbClr val="000000"/>
                </a:solidFill>
                <a:latin typeface="Times New Roman" pitchFamily="18" charset="0"/>
              </a:rPr>
              <a:t>       </a:t>
            </a:r>
            <a:r>
              <a:rPr lang="en-US" sz="5000" b="1" dirty="0" err="1" smtClean="0">
                <a:latin typeface="Times New Roman" pitchFamily="18" charset="0"/>
              </a:rPr>
              <a:t>Phần</a:t>
            </a:r>
            <a:r>
              <a:rPr lang="en-US" sz="5000" b="1" dirty="0" smtClean="0">
                <a:latin typeface="Times New Roman" pitchFamily="18" charset="0"/>
              </a:rPr>
              <a:t> 3: Chung </a:t>
            </a:r>
            <a:r>
              <a:rPr lang="en-US" sz="5000" b="1" dirty="0" err="1" smtClean="0">
                <a:latin typeface="Times New Roman" pitchFamily="18" charset="0"/>
              </a:rPr>
              <a:t>sức</a:t>
            </a:r>
            <a:endParaRPr lang="en-US" sz="5000" b="1" dirty="0">
              <a:latin typeface="Times New Roman" pitchFamily="18" charset="0"/>
            </a:endParaRPr>
          </a:p>
          <a:p>
            <a:r>
              <a:rPr lang="en-US" sz="5000" b="1" dirty="0">
                <a:latin typeface="Times New Roman" pitchFamily="18" charset="0"/>
              </a:rPr>
              <a:t>+</a:t>
            </a:r>
            <a:r>
              <a:rPr lang="en-US" sz="5000" b="1" dirty="0" err="1">
                <a:latin typeface="Times New Roman" pitchFamily="18" charset="0"/>
              </a:rPr>
              <a:t>Trò</a:t>
            </a:r>
            <a:r>
              <a:rPr lang="en-US" sz="5000" b="1" dirty="0">
                <a:latin typeface="Times New Roman" pitchFamily="18" charset="0"/>
              </a:rPr>
              <a:t> </a:t>
            </a:r>
            <a:r>
              <a:rPr lang="en-US" sz="5000" b="1" dirty="0" err="1" smtClean="0">
                <a:latin typeface="Times New Roman" pitchFamily="18" charset="0"/>
              </a:rPr>
              <a:t>chơi</a:t>
            </a:r>
            <a:r>
              <a:rPr lang="en-US" sz="5000" b="1" dirty="0" smtClean="0">
                <a:latin typeface="Times New Roman" pitchFamily="18" charset="0"/>
              </a:rPr>
              <a:t> 1: </a:t>
            </a:r>
            <a:r>
              <a:rPr lang="en-US" sz="5000" b="1" dirty="0" err="1" smtClean="0">
                <a:latin typeface="Times New Roman" pitchFamily="18" charset="0"/>
              </a:rPr>
              <a:t>Bát</a:t>
            </a:r>
            <a:r>
              <a:rPr lang="en-US" sz="5000" b="1" dirty="0" smtClean="0">
                <a:latin typeface="Times New Roman" pitchFamily="18" charset="0"/>
              </a:rPr>
              <a:t> </a:t>
            </a:r>
            <a:r>
              <a:rPr lang="en-US" sz="5000" b="1" dirty="0" err="1" smtClean="0">
                <a:latin typeface="Times New Roman" pitchFamily="18" charset="0"/>
              </a:rPr>
              <a:t>canh</a:t>
            </a:r>
            <a:r>
              <a:rPr lang="en-US" sz="5000" b="1" dirty="0" smtClean="0">
                <a:latin typeface="Times New Roman" pitchFamily="18" charset="0"/>
              </a:rPr>
              <a:t> </a:t>
            </a:r>
            <a:r>
              <a:rPr lang="en-US" sz="5000" b="1" dirty="0" err="1" smtClean="0">
                <a:latin typeface="Times New Roman" pitchFamily="18" charset="0"/>
              </a:rPr>
              <a:t>chữ</a:t>
            </a:r>
            <a:r>
              <a:rPr lang="en-US" sz="5000" b="1" dirty="0" smtClean="0">
                <a:latin typeface="Times New Roman" pitchFamily="18" charset="0"/>
              </a:rPr>
              <a:t> </a:t>
            </a:r>
            <a:r>
              <a:rPr lang="en-US" sz="5000" b="1" dirty="0" err="1" smtClean="0">
                <a:latin typeface="Times New Roman" pitchFamily="18" charset="0"/>
              </a:rPr>
              <a:t>cái</a:t>
            </a:r>
            <a:endParaRPr lang="en-US" sz="5000" b="1" dirty="0">
              <a:latin typeface="Times New Roman" pitchFamily="18" charset="0"/>
            </a:endParaRPr>
          </a:p>
          <a:p>
            <a:r>
              <a:rPr lang="en-US" sz="5000" b="1" dirty="0">
                <a:latin typeface="Times New Roman" pitchFamily="18" charset="0"/>
              </a:rPr>
              <a:t>+</a:t>
            </a:r>
            <a:r>
              <a:rPr lang="en-US" sz="5000" b="1" dirty="0" err="1">
                <a:latin typeface="Times New Roman" pitchFamily="18" charset="0"/>
              </a:rPr>
              <a:t>Trò</a:t>
            </a:r>
            <a:r>
              <a:rPr lang="en-US" sz="5000" b="1" dirty="0">
                <a:latin typeface="Times New Roman" pitchFamily="18" charset="0"/>
              </a:rPr>
              <a:t> </a:t>
            </a:r>
            <a:r>
              <a:rPr lang="en-US" sz="5000" b="1" dirty="0" err="1">
                <a:latin typeface="Times New Roman" pitchFamily="18" charset="0"/>
              </a:rPr>
              <a:t>chơi</a:t>
            </a:r>
            <a:r>
              <a:rPr lang="en-US" sz="5000" b="1" dirty="0">
                <a:latin typeface="Times New Roman" pitchFamily="18" charset="0"/>
              </a:rPr>
              <a:t> </a:t>
            </a:r>
            <a:r>
              <a:rPr lang="en-US" sz="5000" b="1" dirty="0" smtClean="0">
                <a:latin typeface="Times New Roman" pitchFamily="18" charset="0"/>
              </a:rPr>
              <a:t>2: </a:t>
            </a:r>
            <a:r>
              <a:rPr lang="en-US" sz="5000" b="1" dirty="0" err="1" smtClean="0">
                <a:latin typeface="Times New Roman" pitchFamily="18" charset="0"/>
              </a:rPr>
              <a:t>Nhảy</a:t>
            </a:r>
            <a:r>
              <a:rPr lang="en-US" sz="5000" b="1" dirty="0" smtClean="0">
                <a:latin typeface="Times New Roman" pitchFamily="18" charset="0"/>
              </a:rPr>
              <a:t> </a:t>
            </a:r>
            <a:r>
              <a:rPr lang="en-US" sz="5000" b="1" dirty="0" err="1" smtClean="0">
                <a:latin typeface="Times New Roman" pitchFamily="18" charset="0"/>
              </a:rPr>
              <a:t>vào</a:t>
            </a:r>
            <a:r>
              <a:rPr lang="en-US" sz="5000" b="1" dirty="0" smtClean="0">
                <a:latin typeface="Times New Roman" pitchFamily="18" charset="0"/>
              </a:rPr>
              <a:t> ô </a:t>
            </a:r>
            <a:r>
              <a:rPr lang="en-US" sz="5000" b="1" dirty="0" err="1" smtClean="0">
                <a:latin typeface="Times New Roman" pitchFamily="18" charset="0"/>
              </a:rPr>
              <a:t>chữ</a:t>
            </a:r>
            <a:endParaRPr lang="en-US" sz="50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89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cahq_90189000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457200" y="1600200"/>
            <a:ext cx="8229600" cy="2895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Bát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canh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chữ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Times New Roman"/>
                <a:cs typeface="Times New Roman"/>
              </a:rPr>
              <a:t>cái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CC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175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hild_yeudohoa_115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5"/>
          <p:cNvSpPr txBox="1">
            <a:spLocks/>
          </p:cNvSpPr>
          <p:nvPr/>
        </p:nvSpPr>
        <p:spPr>
          <a:xfrm>
            <a:off x="685800" y="3200400"/>
            <a:ext cx="7772400" cy="1470025"/>
          </a:xfrm>
          <a:prstGeom prst="rect">
            <a:avLst/>
          </a:prstGeom>
        </p:spPr>
        <p:txBody>
          <a:bodyPr spcFirstLastPara="1" numCol="1">
            <a:prstTxWarp prst="textArchUp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Nhảy</a:t>
            </a:r>
            <a:r>
              <a:rPr kumimoji="0" lang="en-US" sz="10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10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vào</a:t>
            </a:r>
            <a:r>
              <a:rPr kumimoji="0" lang="en-US" sz="10000" b="1" i="0" u="none" strike="noStrike" kern="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ô </a:t>
            </a:r>
            <a:r>
              <a:rPr kumimoji="0" lang="en-US" sz="10000" b="1" i="0" u="none" strike="noStrike" kern="0" cap="none" spc="0" normalizeH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chữ</a:t>
            </a:r>
            <a:endParaRPr kumimoji="0" lang="en-US" sz="100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3733800" y="457200"/>
            <a:ext cx="1676400" cy="1676400"/>
          </a:xfrm>
          <a:prstGeom prst="flowChartSummingJunction">
            <a:avLst/>
          </a:prstGeom>
          <a:solidFill>
            <a:srgbClr val="FF0000"/>
          </a:solidFill>
          <a:ln w="57150" cap="rnd">
            <a:solidFill>
              <a:srgbClr val="6600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1676400" y="4114800"/>
            <a:ext cx="1676400" cy="1676400"/>
          </a:xfrm>
          <a:prstGeom prst="flowChartSummingJunction">
            <a:avLst/>
          </a:prstGeom>
          <a:solidFill>
            <a:srgbClr val="00CC00"/>
          </a:solidFill>
          <a:ln w="571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019800" y="4191000"/>
            <a:ext cx="1676400" cy="1676400"/>
          </a:xfrm>
          <a:prstGeom prst="flowChartSummingJunction">
            <a:avLst/>
          </a:prstGeom>
          <a:solidFill>
            <a:srgbClr val="9933FF"/>
          </a:solidFill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9" name="Picture 8" descr="Micke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4800600"/>
            <a:ext cx="17526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Trời Nắng Trời Mưa - Karaoke - Nhạc Karaoke Thiếu Nhi Beat Chuẩn Dành Cho Bé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435686" y="6250131"/>
            <a:ext cx="751609" cy="75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98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7382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5" grpId="0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C:\Users\Administrator\Desktop\anh-powerpoint-dep-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44000" cy="693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3" descr="chu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6900" y="1231899"/>
            <a:ext cx="8153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5" descr="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3441699"/>
            <a:ext cx="7239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46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145</Words>
  <Application>Microsoft Office PowerPoint</Application>
  <PresentationFormat>On-screen Show (4:3)</PresentationFormat>
  <Paragraphs>44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.VnAvant</vt:lpstr>
      <vt:lpstr>Arial</vt:lpstr>
      <vt:lpstr>Calibri</vt:lpstr>
      <vt:lpstr>HP001 4 hàng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Administrator</cp:lastModifiedBy>
  <cp:revision>34</cp:revision>
  <dcterms:created xsi:type="dcterms:W3CDTF">2022-04-08T11:57:36Z</dcterms:created>
  <dcterms:modified xsi:type="dcterms:W3CDTF">2024-04-30T13:15:54Z</dcterms:modified>
</cp:coreProperties>
</file>