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6" r:id="rId2"/>
  </p:sldMasterIdLst>
  <p:notesMasterIdLst>
    <p:notesMasterId r:id="rId18"/>
  </p:notesMasterIdLst>
  <p:sldIdLst>
    <p:sldId id="322" r:id="rId3"/>
    <p:sldId id="259" r:id="rId4"/>
    <p:sldId id="265" r:id="rId5"/>
    <p:sldId id="330" r:id="rId6"/>
    <p:sldId id="331" r:id="rId7"/>
    <p:sldId id="317" r:id="rId8"/>
    <p:sldId id="335" r:id="rId9"/>
    <p:sldId id="339" r:id="rId10"/>
    <p:sldId id="333" r:id="rId11"/>
    <p:sldId id="338" r:id="rId12"/>
    <p:sldId id="269" r:id="rId13"/>
    <p:sldId id="303" r:id="rId14"/>
    <p:sldId id="309" r:id="rId15"/>
    <p:sldId id="323" r:id="rId16"/>
    <p:sldId id="31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021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4364" autoAdjust="0"/>
  </p:normalViewPr>
  <p:slideViewPr>
    <p:cSldViewPr>
      <p:cViewPr varScale="1">
        <p:scale>
          <a:sx n="81" d="100"/>
          <a:sy n="81" d="100"/>
        </p:scale>
        <p:origin x="2035" y="58"/>
      </p:cViewPr>
      <p:guideLst>
        <p:guide orient="horz" pos="216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762F21-E7A0-44D6-A5F0-BC26818E85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7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946AB-0A1A-4E79-A05B-08C71B49975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110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70125-E5AD-4800-8386-830AFB879D9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005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0483DC-50A5-4BA4-B5DB-E1B9EF6B7D8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416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93CEDF-BA41-44C8-903A-AA1178F808F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A7718-7714-4A8D-B139-5C2C0C003A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92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532104-3C01-4C88-8B1F-FC321BA80D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80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E2693-295A-4DFA-A6DF-3FBFD9BA067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422C6A-6753-4183-8393-60CECE138D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93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97DCB-5924-4F9D-A227-151495B9B9D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61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F618A1-9B78-49BD-B159-963D8CEDF5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4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A52333-62D1-445A-B21A-14F1E0EFB9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5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af5ee9e65f037f5816e392e162916a5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68976817"/>
              </p:ext>
            </p:extLst>
          </p:nvPr>
        </p:nvGraphicFramePr>
        <p:xfrm>
          <a:off x="1066800" y="1701006"/>
          <a:ext cx="7359650" cy="45044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795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PHÁT 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TRIỂN NHẬN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THỨC</a:t>
                      </a:r>
                    </a:p>
                    <a:p>
                      <a:pPr indent="0" algn="ctr">
                        <a:buNone/>
                      </a:pP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3,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tạo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vi-VN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– </a:t>
                      </a:r>
                      <a:r>
                        <a:rPr lang="vi-VN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</a:t>
                      </a:r>
                      <a:r>
                        <a:rPr lang="en-US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</a:t>
                      </a:r>
                      <a:r>
                        <a:rPr lang="vi-VN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20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- </a:t>
                      </a:r>
                      <a:r>
                        <a:rPr lang="vi-VN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25</a:t>
                      </a:r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739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241240"/>
            <a:ext cx="7239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UBND </a:t>
            </a:r>
            <a:r>
              <a:rPr lang="en-US" altLang="vi-VN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PHƯỜNG BUÔN HỒ</a:t>
            </a:r>
          </a:p>
          <a:p>
            <a:pPr algn="ctr"/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Mầm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on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Sen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endParaRPr lang="vi-VN" altLang="vi-VN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0" y="5569803"/>
            <a:ext cx="3932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FF0000"/>
                </a:solidFill>
              </a:rPr>
              <a:t>Giáo</a:t>
            </a:r>
            <a:r>
              <a:rPr lang="en-US" altLang="vi-VN" sz="2800" b="1" dirty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</a:rPr>
              <a:t>viên</a:t>
            </a:r>
            <a:r>
              <a:rPr lang="en-US" altLang="vi-VN" sz="2800" b="1" dirty="0">
                <a:solidFill>
                  <a:srgbClr val="FF0000"/>
                </a:solidFill>
              </a:rPr>
              <a:t>: </a:t>
            </a:r>
            <a:r>
              <a:rPr lang="vi-VN" altLang="vi-VN" sz="2800" b="1" dirty="0">
                <a:solidFill>
                  <a:srgbClr val="FF0000"/>
                </a:solidFill>
              </a:rPr>
              <a:t>Trần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</a:rPr>
              <a:t>Thị</a:t>
            </a:r>
            <a:r>
              <a:rPr lang="en-US" altLang="vi-VN" sz="2800" b="1" dirty="0" smtClean="0">
                <a:solidFill>
                  <a:srgbClr val="FF0000"/>
                </a:solidFill>
              </a:rPr>
              <a:t> </a:t>
            </a:r>
            <a:r>
              <a:rPr lang="vi-VN" altLang="vi-VN" sz="2800" b="1" dirty="0">
                <a:solidFill>
                  <a:srgbClr val="FF0000"/>
                </a:solidFill>
              </a:rPr>
              <a:t>Mai</a:t>
            </a:r>
            <a:endParaRPr lang="en-US" altLang="vi-VN" sz="2800" b="1" dirty="0">
              <a:solidFill>
                <a:srgbClr val="FF0000"/>
              </a:solidFill>
            </a:endParaRPr>
          </a:p>
          <a:p>
            <a:endParaRPr lang="vi-VN" altLang="vi-VN" sz="2000" dirty="0"/>
          </a:p>
        </p:txBody>
      </p:sp>
    </p:spTree>
    <p:extLst>
      <p:ext uri="{BB962C8B-B14F-4D97-AF65-F5344CB8AC3E}">
        <p14:creationId xmlns:p14="http://schemas.microsoft.com/office/powerpoint/2010/main" val="337696679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986" cy="68707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0832" y="639363"/>
            <a:ext cx="8435322" cy="212365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Tìm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3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trong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dãy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tự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nhiên</a:t>
            </a:r>
            <a:endParaRPr lang="en-US" sz="4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3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đứng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liền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sau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nào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?</a:t>
            </a:r>
          </a:p>
          <a:p>
            <a:pPr algn="ctr">
              <a:defRPr/>
            </a:pP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Đứng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liền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trước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số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nào</a:t>
            </a:r>
            <a:r>
              <a:rPr lang="en-US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?)</a:t>
            </a:r>
          </a:p>
        </p:txBody>
      </p:sp>
      <p:sp>
        <p:nvSpPr>
          <p:cNvPr id="7" name="Rectangle 6"/>
          <p:cNvSpPr/>
          <p:nvPr/>
        </p:nvSpPr>
        <p:spPr>
          <a:xfrm>
            <a:off x="-152400" y="3402383"/>
            <a:ext cx="9326803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3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4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5 </a:t>
            </a:r>
            <a:r>
              <a:rPr lang="en-US" sz="8000" b="1" dirty="0">
                <a:ln w="11430"/>
                <a:solidFill>
                  <a:srgbClr val="99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6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7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8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9</a:t>
            </a:r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77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3175"/>
            <a:ext cx="9204960" cy="686117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914400" y="888363"/>
            <a:ext cx="690372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5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67200"/>
            <a:ext cx="3886199" cy="22860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144"/>
            <a:ext cx="38862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80144"/>
            <a:ext cx="4724400" cy="29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4267200"/>
            <a:ext cx="462534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-68123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419100" y="2024743"/>
            <a:ext cx="88011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endParaRPr lang="en-US" sz="6600" b="1" i="1" dirty="0" smtClean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Cùng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sức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8159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99514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635" y="1426347"/>
            <a:ext cx="82441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2: </a:t>
            </a:r>
          </a:p>
          <a:p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 “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Mảnh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ghép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diệu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kỳ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  <a:endParaRPr lang="en-US" sz="6600" b="1" i="1" dirty="0">
              <a:solidFill>
                <a:srgbClr val="FF0000"/>
              </a:solidFill>
              <a:cs typeface="Times New Roman" panose="0202060305040502030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2806" y="446758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3175"/>
            <a:ext cx="9154795" cy="68611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334010"/>
            <a:ext cx="589534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4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r>
              <a:rPr lang="en-US" altLang="zh-CN" sz="4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zh-CN" sz="4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906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 Box 5"/>
          <p:cNvSpPr txBox="1"/>
          <p:nvPr/>
        </p:nvSpPr>
        <p:spPr>
          <a:xfrm>
            <a:off x="805180" y="2173214"/>
            <a:ext cx="7533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Nhận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tuyên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dương</a:t>
            </a:r>
            <a:r>
              <a:rPr lang="en-US" sz="66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6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trẻ</a:t>
            </a:r>
            <a:endParaRPr lang="en-US" sz="2800" b="1" i="1" dirty="0">
              <a:solidFill>
                <a:srgbClr val="FF0000"/>
              </a:solidFill>
              <a:latin typeface="+mj-lt"/>
              <a:cs typeface="Times New Roman" panose="02020603050405020304" charset="0"/>
            </a:endParaRPr>
          </a:p>
        </p:txBody>
      </p:sp>
      <p:pic>
        <p:nvPicPr>
          <p:cNvPr id="7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8815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1403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81000"/>
            <a:ext cx="9171940" cy="72390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1127940" y="4581684"/>
            <a:ext cx="61110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Xin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chào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hẹn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gặp</a:t>
            </a:r>
            <a:r>
              <a:rPr lang="en-US" sz="50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lại</a:t>
            </a:r>
            <a:r>
              <a:rPr lang="en-US" sz="50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!</a:t>
            </a:r>
            <a:endParaRPr lang="en-US" sz="50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7315200" cy="285273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numCol="1" fromWordArt="1">
            <a:prstTxWarp prst="textArchUp">
              <a:avLst>
                <a:gd name="adj" fmla="val 10737153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Giờ học đến đây là hết rồi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17417" y="2685256"/>
            <a:ext cx="9829800" cy="1553052"/>
          </a:xfrm>
          <a:prstGeom prst="rect">
            <a:avLst/>
          </a:prstGeom>
          <a:noFill/>
          <a:effectLst>
            <a:softEdge rad="635000"/>
          </a:effectLst>
        </p:spPr>
        <p:txBody>
          <a:bodyPr wrap="none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 </a:t>
            </a:r>
            <a:r>
              <a:rPr lang="en-US" sz="36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KÍNH CHÚC CÁC CÔ DỒI DÀO SỨC KHOẺ </a:t>
            </a:r>
          </a:p>
          <a:p>
            <a:pPr algn="ctr">
              <a:defRPr/>
            </a:pPr>
            <a:r>
              <a:rPr lang="en-US" sz="3600" b="1" i="1" smtClean="0">
                <a:solidFill>
                  <a:srgbClr val="FF6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anose="020B0604020202020204" pitchFamily="34" charset="0"/>
              </a:rPr>
              <a:t>CÁC CHÁU CHĂM NGOAN HỌC GIỎI</a:t>
            </a:r>
          </a:p>
        </p:txBody>
      </p:sp>
      <p:pic>
        <p:nvPicPr>
          <p:cNvPr id="14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940" y="-1"/>
            <a:ext cx="2476500" cy="12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817" y="-76200"/>
            <a:ext cx="24765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5970" y="-76200"/>
            <a:ext cx="2476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641955Barres_petits_noeuds__18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7723" y="-76200"/>
            <a:ext cx="24765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" y="2543628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3922736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5220676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40" y="3297872"/>
            <a:ext cx="83820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470" y="6005830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87" y="4176554"/>
            <a:ext cx="83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100023_241404448_pispxdf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135076"/>
            <a:ext cx="838200" cy="72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94" y="1520327"/>
            <a:ext cx="1531437" cy="134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899" y="1325391"/>
            <a:ext cx="1732824" cy="140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 descr="Firewrk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12" y="1467246"/>
            <a:ext cx="1605825" cy="133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5" y="1257935"/>
            <a:ext cx="4023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71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6999" y="1026586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y2mate.com - Tập đếm  Nhạc thiế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6510" y="-3175"/>
            <a:ext cx="9160510" cy="68611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381000" y="2362200"/>
            <a:ext cx="8500291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1: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5400" b="1" dirty="0" smtClean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5400" b="1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</a:t>
            </a:r>
            <a:r>
              <a:rPr lang="en-US" sz="5400" b="1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5400" b="1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349" y="274306"/>
            <a:ext cx="31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NỘI DUNG: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PT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-304800" y="-285750"/>
            <a:ext cx="9753600" cy="7315200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100000">
                <a:srgbClr val="F4FDA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81" name="Picture 9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87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70725" y="4997450"/>
            <a:ext cx="3613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98600" y="4724400"/>
            <a:ext cx="3530600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2309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58738"/>
            <a:ext cx="463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333500" y="1598612"/>
            <a:ext cx="3200400" cy="56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6230938"/>
            <a:ext cx="45529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6" descr="l_88.gif blue glitter flower image by nasal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71519" y="1562894"/>
            <a:ext cx="36115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9" name="Group 17"/>
          <p:cNvGrpSpPr>
            <a:grpSpLocks/>
          </p:cNvGrpSpPr>
          <p:nvPr/>
        </p:nvGrpSpPr>
        <p:grpSpPr bwMode="auto">
          <a:xfrm>
            <a:off x="1143000" y="1676400"/>
            <a:ext cx="2971800" cy="1579562"/>
            <a:chOff x="1992" y="960"/>
            <a:chExt cx="1200" cy="600"/>
          </a:xfrm>
        </p:grpSpPr>
        <p:pic>
          <p:nvPicPr>
            <p:cNvPr id="3127" name="Picture 18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8" name="Picture 19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9" name="Picture 20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90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43" descr="Ho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2" name="Picture 36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3429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3" name="Picture 37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4" name="Picture 38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5" name="Picture 39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114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6" name="Picture 40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Picture 41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5200" y="6858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8" name="Picture 42" descr="Firewrk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200" y="2667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12" name="Group 43"/>
          <p:cNvGrpSpPr>
            <a:grpSpLocks/>
          </p:cNvGrpSpPr>
          <p:nvPr/>
        </p:nvGrpSpPr>
        <p:grpSpPr bwMode="auto">
          <a:xfrm>
            <a:off x="5105400" y="4800600"/>
            <a:ext cx="2971800" cy="1257300"/>
            <a:chOff x="1992" y="960"/>
            <a:chExt cx="1200" cy="600"/>
          </a:xfrm>
        </p:grpSpPr>
        <p:pic>
          <p:nvPicPr>
            <p:cNvPr id="3124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5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13" name="Group 47"/>
          <p:cNvGrpSpPr>
            <a:grpSpLocks/>
          </p:cNvGrpSpPr>
          <p:nvPr/>
        </p:nvGrpSpPr>
        <p:grpSpPr bwMode="auto">
          <a:xfrm>
            <a:off x="5257800" y="2209800"/>
            <a:ext cx="2971800" cy="1257300"/>
            <a:chOff x="1992" y="960"/>
            <a:chExt cx="1200" cy="600"/>
          </a:xfrm>
        </p:grpSpPr>
        <p:pic>
          <p:nvPicPr>
            <p:cNvPr id="3121" name="Picture 48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49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50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07" name="WordArt 51"/>
          <p:cNvSpPr>
            <a:spLocks noChangeArrowheads="1" noChangeShapeType="1" noTextEdit="1"/>
          </p:cNvSpPr>
          <p:nvPr/>
        </p:nvSpPr>
        <p:spPr bwMode="auto">
          <a:xfrm rot="1103353">
            <a:off x="1709273" y="939917"/>
            <a:ext cx="838200" cy="1465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537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08" name="WordArt 52"/>
          <p:cNvSpPr>
            <a:spLocks noChangeArrowheads="1" noChangeShapeType="1" noTextEdit="1"/>
          </p:cNvSpPr>
          <p:nvPr/>
        </p:nvSpPr>
        <p:spPr bwMode="auto">
          <a:xfrm>
            <a:off x="4508500" y="4495800"/>
            <a:ext cx="1025503" cy="207060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09" name="WordArt 53"/>
          <p:cNvSpPr>
            <a:spLocks noChangeArrowheads="1" noChangeShapeType="1" noTextEdit="1"/>
          </p:cNvSpPr>
          <p:nvPr/>
        </p:nvSpPr>
        <p:spPr bwMode="auto">
          <a:xfrm rot="-2013213">
            <a:off x="4724400" y="685800"/>
            <a:ext cx="990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0" name="WordArt 54"/>
          <p:cNvSpPr>
            <a:spLocks noChangeArrowheads="1" noChangeShapeType="1" noTextEdit="1"/>
          </p:cNvSpPr>
          <p:nvPr/>
        </p:nvSpPr>
        <p:spPr bwMode="auto">
          <a:xfrm rot="575373">
            <a:off x="7285831" y="3377120"/>
            <a:ext cx="990600" cy="16938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1" name="WordArt 55"/>
          <p:cNvSpPr>
            <a:spLocks noChangeArrowheads="1" noChangeShapeType="1" noTextEdit="1"/>
          </p:cNvSpPr>
          <p:nvPr/>
        </p:nvSpPr>
        <p:spPr bwMode="auto">
          <a:xfrm rot="19452384">
            <a:off x="5607078" y="2492985"/>
            <a:ext cx="643092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112" name="WordArt 56"/>
          <p:cNvSpPr>
            <a:spLocks noChangeArrowheads="1" noChangeShapeType="1" noTextEdit="1"/>
          </p:cNvSpPr>
          <p:nvPr/>
        </p:nvSpPr>
        <p:spPr bwMode="auto">
          <a:xfrm rot="1380347">
            <a:off x="1450975" y="4780262"/>
            <a:ext cx="9906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113" name="WordArt 57"/>
          <p:cNvSpPr>
            <a:spLocks noChangeArrowheads="1" noChangeShapeType="1" noTextEdit="1"/>
          </p:cNvSpPr>
          <p:nvPr/>
        </p:nvSpPr>
        <p:spPr bwMode="auto">
          <a:xfrm rot="20302038">
            <a:off x="65596" y="1627251"/>
            <a:ext cx="9012806" cy="24974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" cap="none" spc="0" normalizeH="0" baseline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rgbClr val="000000">
                      <a:alpha val="79999"/>
                    </a:srgbClr>
                  </a:outerShdw>
                </a:effectLst>
                <a:uLnTx/>
                <a:uFillTx/>
                <a:latin typeface=".VnAristote" panose="020B7200000000000000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Ai </a:t>
            </a:r>
            <a:r>
              <a:rPr lang="en-US" sz="12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đ</a:t>
            </a:r>
            <a:r>
              <a:rPr kumimoji="0" lang="en-US" sz="1200" b="1" i="0" strike="noStrike" kern="10" cap="none" spc="0" normalizeH="0" noProof="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oán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1200" b="1" i="0" strike="noStrike" kern="10" cap="none" spc="0" normalizeH="0" noProof="0" dirty="0" err="1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giỏi</a:t>
            </a:r>
            <a:r>
              <a:rPr kumimoji="0" lang="en-US" sz="1200" b="1" i="0" strike="noStrike" kern="10" cap="none" spc="0" normalizeH="0" noProof="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 </a:t>
            </a:r>
            <a:r>
              <a:rPr lang="en-US" sz="14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  <a:cs typeface="Arial" panose="020B0604020202020204" pitchFamily="34" charset="0"/>
              </a:rPr>
              <a:t>”</a:t>
            </a:r>
            <a:endParaRPr kumimoji="0" lang="en-US" sz="1600" b="1" i="0" u="none" strike="noStrike" kern="10" cap="none" spc="0" normalizeH="0" baseline="0" noProof="0" dirty="0" smtClean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rgbClr val="000000">
                    <a:alpha val="79999"/>
                  </a:srgbClr>
                </a:outerShdw>
              </a:effectLst>
              <a:uLnTx/>
              <a:uFillTx/>
              <a:latin typeface=".VnAristot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77682"/>
      </p:ext>
    </p:extLst>
  </p:cSld>
  <p:clrMapOvr>
    <a:masterClrMapping/>
  </p:clrMapOvr>
  <p:transition spd="slow">
    <p:randomBar dir="vert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8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9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GG_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914400" y="1371600"/>
            <a:ext cx="9677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 eaLnBrk="1" hangingPunct="1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4" y="19334"/>
            <a:ext cx="915606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460">
            <a:off x="6061544" y="1309772"/>
            <a:ext cx="1652347" cy="32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7" y="1424169"/>
            <a:ext cx="156254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1405" y="1429433"/>
            <a:ext cx="1566808" cy="174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9542" y="1417638"/>
            <a:ext cx="1566808" cy="1749704"/>
          </a:xfrm>
          <a:prstGeom prst="rect">
            <a:avLst/>
          </a:prstGeom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" y="3197225"/>
            <a:ext cx="26613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0" y="3147009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48" y="316487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60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838200"/>
            <a:ext cx="52578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9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8" descr="Flowers_blin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48000" y="3276600"/>
            <a:ext cx="678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9" descr="Flowers_blin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8169" y="3207544"/>
            <a:ext cx="67056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25"/>
          <p:cNvGrpSpPr>
            <a:grpSpLocks/>
          </p:cNvGrpSpPr>
          <p:nvPr/>
        </p:nvGrpSpPr>
        <p:grpSpPr bwMode="auto">
          <a:xfrm>
            <a:off x="395288" y="195263"/>
            <a:ext cx="8418512" cy="609600"/>
            <a:chOff x="0" y="152400"/>
            <a:chExt cx="8991600" cy="1058091"/>
          </a:xfrm>
        </p:grpSpPr>
        <p:pic>
          <p:nvPicPr>
            <p:cNvPr id="1231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2" name="Picture 31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5" name="Picture 34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2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2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5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3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3" name="Group 25"/>
          <p:cNvGrpSpPr>
            <a:grpSpLocks/>
          </p:cNvGrpSpPr>
          <p:nvPr/>
        </p:nvGrpSpPr>
        <p:grpSpPr bwMode="auto">
          <a:xfrm>
            <a:off x="395288" y="6232525"/>
            <a:ext cx="8316912" cy="457200"/>
            <a:chOff x="0" y="152400"/>
            <a:chExt cx="8991600" cy="1058091"/>
          </a:xfrm>
        </p:grpSpPr>
        <p:pic>
          <p:nvPicPr>
            <p:cNvPr id="1229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31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34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13" descr="2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Block Arc 1"/>
          <p:cNvSpPr/>
          <p:nvPr/>
        </p:nvSpPr>
        <p:spPr>
          <a:xfrm rot="5400000">
            <a:off x="5483236" y="1691382"/>
            <a:ext cx="2057400" cy="2179638"/>
          </a:xfrm>
          <a:prstGeom prst="blockArc">
            <a:avLst>
              <a:gd name="adj1" fmla="val 6049992"/>
              <a:gd name="adj2" fmla="val 0"/>
              <a:gd name="adj3" fmla="val 25000"/>
            </a:avLst>
          </a:prstGeom>
          <a:solidFill>
            <a:srgbClr val="D40A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  <p:sp>
        <p:nvSpPr>
          <p:cNvPr id="54" name="Block Arc 53"/>
          <p:cNvSpPr/>
          <p:nvPr/>
        </p:nvSpPr>
        <p:spPr>
          <a:xfrm rot="5400000">
            <a:off x="5412554" y="3107679"/>
            <a:ext cx="2057400" cy="2365375"/>
          </a:xfrm>
          <a:prstGeom prst="blockArc">
            <a:avLst>
              <a:gd name="adj1" fmla="val 10800000"/>
              <a:gd name="adj2" fmla="val 4365602"/>
              <a:gd name="adj3" fmla="val 28569"/>
            </a:avLst>
          </a:prstGeom>
          <a:solidFill>
            <a:srgbClr val="D40A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5" y="-690480"/>
            <a:ext cx="4667015" cy="67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5606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7" y="4416716"/>
            <a:ext cx="1819477" cy="3997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819400"/>
            <a:ext cx="1724658" cy="35962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460">
            <a:off x="6061544" y="1309772"/>
            <a:ext cx="1652347" cy="3220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4169"/>
            <a:ext cx="156254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7237" y="1450696"/>
            <a:ext cx="1566808" cy="1749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9542" y="1417638"/>
            <a:ext cx="1566808" cy="1749704"/>
          </a:xfrm>
          <a:prstGeom prst="rect">
            <a:avLst/>
          </a:prstGeom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1" y="3197225"/>
            <a:ext cx="26613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0" y="319722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48" y="3197225"/>
            <a:ext cx="2542612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3516E-16 3.33333E-6 L -0.58402 -0.502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67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1.85185E-6 L -0.86094 -0.25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3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218</Words>
  <Application>Microsoft Office PowerPoint</Application>
  <PresentationFormat>On-screen Show (4:3)</PresentationFormat>
  <Paragraphs>43</Paragraphs>
  <Slides>15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.VnAristote</vt:lpstr>
      <vt:lpstr>Arial</vt:lpstr>
      <vt:lpstr>Calibri</vt:lpstr>
      <vt:lpstr>Century Gothic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VATC</cp:lastModifiedBy>
  <cp:revision>121</cp:revision>
  <dcterms:created xsi:type="dcterms:W3CDTF">2019-11-18T11:43:00Z</dcterms:created>
  <dcterms:modified xsi:type="dcterms:W3CDTF">2026-05-31T14:30:49Z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