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62" r:id="rId3"/>
    <p:sldId id="279" r:id="rId4"/>
    <p:sldId id="281" r:id="rId5"/>
    <p:sldId id="283" r:id="rId6"/>
    <p:sldId id="285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7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5BCA6-D4E4-4FA7-8E96-65278F5EA06C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A2F13-0167-4BCA-9EAA-DEF0F0055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76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A2F13-0167-4BCA-9EAA-DEF0F00552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87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4C630B41-59AB-4CFD-9897-80DEE53DDA2B}" type="slidenum">
              <a:rPr lang="en-US" altLang="en-US" sz="1200"/>
              <a:pPr algn="r"/>
              <a:t>6</a:t>
            </a:fld>
            <a:endParaRPr lang="en-US" alt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603923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30AA-7FD9-4CE2-9466-70986FB2F7C6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425E-3829-47C4-A11A-D147892B7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27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30AA-7FD9-4CE2-9466-70986FB2F7C6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425E-3829-47C4-A11A-D147892B7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8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30AA-7FD9-4CE2-9466-70986FB2F7C6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425E-3829-47C4-A11A-D147892B7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2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30AA-7FD9-4CE2-9466-70986FB2F7C6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425E-3829-47C4-A11A-D147892B7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9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30AA-7FD9-4CE2-9466-70986FB2F7C6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425E-3829-47C4-A11A-D147892B7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30AA-7FD9-4CE2-9466-70986FB2F7C6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425E-3829-47C4-A11A-D147892B7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9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30AA-7FD9-4CE2-9466-70986FB2F7C6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425E-3829-47C4-A11A-D147892B7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4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30AA-7FD9-4CE2-9466-70986FB2F7C6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425E-3829-47C4-A11A-D147892B7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43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30AA-7FD9-4CE2-9466-70986FB2F7C6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425E-3829-47C4-A11A-D147892B7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4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30AA-7FD9-4CE2-9466-70986FB2F7C6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425E-3829-47C4-A11A-D147892B7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8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30AA-7FD9-4CE2-9466-70986FB2F7C6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425E-3829-47C4-A11A-D147892B7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3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930AA-7FD9-4CE2-9466-70986FB2F7C6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4425E-3829-47C4-A11A-D147892B7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8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122011201221176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2192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UBND THI XÃ BUÔN HỒ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HOA SEN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438400"/>
            <a:ext cx="75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 đề: Quê hương đất nước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 algn="just">
              <a:lnSpc>
                <a:spcPct val="150000"/>
              </a:lnSpc>
            </a:pP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">
              <a:lnSpc>
                <a:spcPct val="150000"/>
              </a:lnSpc>
            </a:pP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lvl="2" algn="just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 viên: Nguyễn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15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3"/>
            <a:ext cx="4893619" cy="310401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178595" y="839612"/>
            <a:ext cx="1676400" cy="1686183"/>
            <a:chOff x="-20782" y="2574089"/>
            <a:chExt cx="1676400" cy="1686183"/>
          </a:xfrm>
        </p:grpSpPr>
        <p:sp>
          <p:nvSpPr>
            <p:cNvPr id="3" name="Flowchart: Process 2"/>
            <p:cNvSpPr/>
            <p:nvPr/>
          </p:nvSpPr>
          <p:spPr>
            <a:xfrm>
              <a:off x="-20782" y="2574089"/>
              <a:ext cx="1676400" cy="1686183"/>
            </a:xfrm>
            <a:prstGeom prst="flowChartProcess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5524" y="3124792"/>
              <a:ext cx="14237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>
                  <a:latin typeface="Arial" pitchFamily="34" charset="0"/>
                  <a:cs typeface="Arial" pitchFamily="34" charset="0"/>
                </a:rPr>
                <a:t>THỨ 2</a:t>
              </a:r>
              <a:endParaRPr lang="en-US" sz="96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0"/>
            <a:ext cx="4893619" cy="371475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216695" y="3886200"/>
            <a:ext cx="1676400" cy="1630349"/>
            <a:chOff x="2885209" y="364097"/>
            <a:chExt cx="1676400" cy="1630349"/>
          </a:xfrm>
        </p:grpSpPr>
        <p:sp>
          <p:nvSpPr>
            <p:cNvPr id="10" name="Flowchart: Process 9"/>
            <p:cNvSpPr/>
            <p:nvPr/>
          </p:nvSpPr>
          <p:spPr>
            <a:xfrm>
              <a:off x="2885209" y="364097"/>
              <a:ext cx="1676400" cy="1630349"/>
            </a:xfrm>
            <a:prstGeom prst="flowChartProcess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73860" y="882990"/>
              <a:ext cx="14237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>
                  <a:latin typeface="Arial" pitchFamily="34" charset="0"/>
                  <a:cs typeface="Arial" pitchFamily="34" charset="0"/>
                </a:rPr>
                <a:t>THỨ 3</a:t>
              </a:r>
              <a:endParaRPr lang="en-US" sz="9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97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30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3200400"/>
            <a:ext cx="4959927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248400" y="785026"/>
            <a:ext cx="1676400" cy="1630348"/>
            <a:chOff x="5046752" y="385085"/>
            <a:chExt cx="1676400" cy="1630348"/>
          </a:xfrm>
        </p:grpSpPr>
        <p:sp>
          <p:nvSpPr>
            <p:cNvPr id="5" name="Flowchart: Process 4"/>
            <p:cNvSpPr/>
            <p:nvPr/>
          </p:nvSpPr>
          <p:spPr>
            <a:xfrm>
              <a:off x="5046752" y="385085"/>
              <a:ext cx="1676400" cy="1630348"/>
            </a:xfrm>
            <a:prstGeom prst="flowChartProcess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73058" y="921772"/>
              <a:ext cx="14237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>
                  <a:latin typeface="Arial" pitchFamily="34" charset="0"/>
                  <a:cs typeface="Arial" pitchFamily="34" charset="0"/>
                </a:rPr>
                <a:t>THỨ 4</a:t>
              </a:r>
              <a:endParaRPr lang="en-US" sz="9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72200" y="3994776"/>
            <a:ext cx="1676400" cy="1630349"/>
            <a:chOff x="6172200" y="3994776"/>
            <a:chExt cx="1676400" cy="1630349"/>
          </a:xfrm>
        </p:grpSpPr>
        <p:sp>
          <p:nvSpPr>
            <p:cNvPr id="8" name="Flowchart: Process 7"/>
            <p:cNvSpPr/>
            <p:nvPr/>
          </p:nvSpPr>
          <p:spPr>
            <a:xfrm>
              <a:off x="6172200" y="3994776"/>
              <a:ext cx="1676400" cy="1630349"/>
            </a:xfrm>
            <a:prstGeom prst="flowChartProcess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51879" y="4388327"/>
              <a:ext cx="14237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>
                  <a:latin typeface="Arial" pitchFamily="34" charset="0"/>
                  <a:cs typeface="Arial" pitchFamily="34" charset="0"/>
                </a:rPr>
                <a:t>THỨ 5</a:t>
              </a:r>
              <a:endParaRPr lang="en-US" sz="9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7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ocuments\Pictures\Đồ chơi mn\15542049_1187546411353498_273342393644652311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5" y="0"/>
            <a:ext cx="4605867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Documents\Pictures\Đồ chơi mn\15622206_1187543348020471_795048792284781102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721" y="3276600"/>
            <a:ext cx="4503497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Documents\Pictures\Đồ chơi mn\15541677_1187543341353805_8353321877448903553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4640502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822643" y="990600"/>
            <a:ext cx="1676400" cy="1645214"/>
            <a:chOff x="5110749" y="4300394"/>
            <a:chExt cx="1676400" cy="1645214"/>
          </a:xfrm>
        </p:grpSpPr>
        <p:sp>
          <p:nvSpPr>
            <p:cNvPr id="6" name="Flowchart: Process 5"/>
            <p:cNvSpPr/>
            <p:nvPr/>
          </p:nvSpPr>
          <p:spPr>
            <a:xfrm>
              <a:off x="5110749" y="4300394"/>
              <a:ext cx="1676400" cy="1645214"/>
            </a:xfrm>
            <a:prstGeom prst="flowChartProcess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37055" y="4734502"/>
              <a:ext cx="14237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>
                  <a:latin typeface="Arial" pitchFamily="34" charset="0"/>
                  <a:cs typeface="Arial" pitchFamily="34" charset="0"/>
                </a:rPr>
                <a:t>THỨ 6</a:t>
              </a:r>
              <a:endParaRPr lang="en-US" sz="9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219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5" y="-1"/>
            <a:ext cx="4461165" cy="3200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37" y="3228109"/>
            <a:ext cx="6137563" cy="3629891"/>
          </a:xfrm>
          <a:prstGeom prst="rect">
            <a:avLst/>
          </a:prstGeom>
        </p:spPr>
      </p:pic>
      <p:sp>
        <p:nvSpPr>
          <p:cNvPr id="4" name="Flowchart: Process 3"/>
          <p:cNvSpPr/>
          <p:nvPr/>
        </p:nvSpPr>
        <p:spPr>
          <a:xfrm>
            <a:off x="381000" y="4114800"/>
            <a:ext cx="2286000" cy="14478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562600" y="777591"/>
            <a:ext cx="1676400" cy="1645214"/>
            <a:chOff x="5410200" y="625191"/>
            <a:chExt cx="1676400" cy="1645214"/>
          </a:xfrm>
        </p:grpSpPr>
        <p:sp>
          <p:nvSpPr>
            <p:cNvPr id="7" name="Flowchart: Process 6"/>
            <p:cNvSpPr/>
            <p:nvPr/>
          </p:nvSpPr>
          <p:spPr>
            <a:xfrm>
              <a:off x="5410200" y="625191"/>
              <a:ext cx="1676400" cy="1645214"/>
            </a:xfrm>
            <a:prstGeom prst="flowChartProcess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69294" y="1155411"/>
              <a:ext cx="14237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>
                  <a:latin typeface="Arial" pitchFamily="34" charset="0"/>
                  <a:cs typeface="Arial" pitchFamily="34" charset="0"/>
                </a:rPr>
                <a:t>THỨ 7</a:t>
              </a:r>
              <a:endParaRPr lang="en-US" sz="9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64128" y="4560146"/>
            <a:ext cx="21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CHỦ NHẬT</a:t>
            </a:r>
          </a:p>
        </p:txBody>
      </p:sp>
    </p:spTree>
    <p:extLst>
      <p:ext uri="{BB962C8B-B14F-4D97-AF65-F5344CB8AC3E}">
        <p14:creationId xmlns:p14="http://schemas.microsoft.com/office/powerpoint/2010/main" val="2977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457200" y="1166019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/>
              <a:t>.</a:t>
            </a:r>
          </a:p>
        </p:txBody>
      </p:sp>
      <p:pic>
        <p:nvPicPr>
          <p:cNvPr id="3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em b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0"/>
            <a:ext cx="1516201" cy="166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7400" y="2667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44791" y="2720415"/>
            <a:ext cx="4517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PHẦN VỀ ĐÍCH </a:t>
            </a:r>
          </a:p>
        </p:txBody>
      </p:sp>
    </p:spTree>
    <p:extLst>
      <p:ext uri="{BB962C8B-B14F-4D97-AF65-F5344CB8AC3E}">
        <p14:creationId xmlns:p14="http://schemas.microsoft.com/office/powerpoint/2010/main" val="93191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ocuments\Documents\Google Drive\Tu lieu lam giao an dien tu\hình nền\iHay.Net--- (5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51778" y="2286000"/>
            <a:ext cx="3821880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1</a:t>
            </a:r>
          </a:p>
          <a:p>
            <a:pPr algn="ctr"/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TRUYỀN TIN</a:t>
            </a:r>
            <a:r>
              <a:rPr 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173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Documents\Documents\Google Drive\Tu lieu lam giao an dien tu\hình nền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83" y="0"/>
            <a:ext cx="91557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19765" y="2286000"/>
            <a:ext cx="4892686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2</a:t>
            </a:r>
          </a:p>
          <a:p>
            <a:pPr algn="ctr"/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AI NHANH HƠN</a:t>
            </a:r>
            <a:r>
              <a:rPr 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</p:txBody>
      </p:sp>
      <p:pic>
        <p:nvPicPr>
          <p:cNvPr id="2" name="Ga trong meo con va cun con - Hop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13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29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228600" y="699655"/>
            <a:ext cx="1981200" cy="2057400"/>
          </a:xfrm>
          <a:prstGeom prst="star6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6-Point Star 2"/>
          <p:cNvSpPr/>
          <p:nvPr/>
        </p:nvSpPr>
        <p:spPr>
          <a:xfrm>
            <a:off x="2362200" y="699655"/>
            <a:ext cx="1981200" cy="2057400"/>
          </a:xfrm>
          <a:prstGeom prst="star6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6-Point Star 3"/>
          <p:cNvSpPr/>
          <p:nvPr/>
        </p:nvSpPr>
        <p:spPr>
          <a:xfrm>
            <a:off x="1066800" y="3200400"/>
            <a:ext cx="1981200" cy="2057400"/>
          </a:xfrm>
          <a:prstGeom prst="star6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6-Point Star 4"/>
          <p:cNvSpPr/>
          <p:nvPr/>
        </p:nvSpPr>
        <p:spPr>
          <a:xfrm>
            <a:off x="3338945" y="3200400"/>
            <a:ext cx="1981200" cy="2057400"/>
          </a:xfrm>
          <a:prstGeom prst="star6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6-Point Star 5"/>
          <p:cNvSpPr/>
          <p:nvPr/>
        </p:nvSpPr>
        <p:spPr>
          <a:xfrm>
            <a:off x="5715000" y="3200400"/>
            <a:ext cx="1981200" cy="2057400"/>
          </a:xfrm>
          <a:prstGeom prst="star6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-Point Star 6"/>
          <p:cNvSpPr/>
          <p:nvPr/>
        </p:nvSpPr>
        <p:spPr>
          <a:xfrm>
            <a:off x="4495800" y="713508"/>
            <a:ext cx="1981200" cy="2057400"/>
          </a:xfrm>
          <a:prstGeom prst="star6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6-Point Star 7"/>
          <p:cNvSpPr/>
          <p:nvPr/>
        </p:nvSpPr>
        <p:spPr>
          <a:xfrm>
            <a:off x="6670964" y="699655"/>
            <a:ext cx="1981200" cy="2057400"/>
          </a:xfrm>
          <a:prstGeom prst="star6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9441" y="1480598"/>
            <a:ext cx="1226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Thứ</a:t>
            </a:r>
            <a:r>
              <a:rPr lang="en-US" sz="2800" b="1" dirty="0"/>
              <a:t>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9736" y="1480598"/>
            <a:ext cx="1226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Thứ</a:t>
            </a:r>
            <a:r>
              <a:rPr lang="en-US" sz="2800" b="1" dirty="0"/>
              <a:t>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6800" y="1480598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Thứ</a:t>
            </a:r>
            <a:r>
              <a:rPr lang="en-US" sz="2800" b="1" dirty="0"/>
              <a:t>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91495" y="3967490"/>
            <a:ext cx="1131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Thứ</a:t>
            </a:r>
            <a:r>
              <a:rPr lang="en-US" sz="2800" b="1" dirty="0"/>
              <a:t> 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77495" y="3960213"/>
            <a:ext cx="1131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Thứ</a:t>
            </a:r>
            <a:r>
              <a:rPr lang="en-US" sz="2800" b="1" dirty="0"/>
              <a:t> 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45482" y="1480598"/>
            <a:ext cx="1131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Thứ</a:t>
            </a:r>
            <a:r>
              <a:rPr lang="en-US" sz="2800" b="1" dirty="0"/>
              <a:t> 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3752046"/>
            <a:ext cx="897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Chủ</a:t>
            </a:r>
            <a:r>
              <a:rPr lang="en-US" sz="2800" b="1" dirty="0"/>
              <a:t> </a:t>
            </a:r>
            <a:r>
              <a:rPr lang="en-US" sz="2800" b="1" dirty="0" err="1"/>
              <a:t>nhật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4283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Documents\Google Drive\Tu lieu lam giao an dien tu\hình nền\iHay.Net---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1752600"/>
            <a:ext cx="7924800" cy="2138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chào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và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hẹn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gặp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lại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</a:p>
        </p:txBody>
      </p:sp>
      <p:pic>
        <p:nvPicPr>
          <p:cNvPr id="4" name="Picture 19" descr="mouse3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032" y="4259757"/>
            <a:ext cx="1524000" cy="181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 descr="mouse3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206" y="4259757"/>
            <a:ext cx="1524000" cy="181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 descr="mouse3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73612"/>
            <a:ext cx="1524000" cy="181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mouse3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31019"/>
            <a:ext cx="1524000" cy="181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60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\Documents\Google Drive\Tu lieu lam giao an dien tu\hình nền\00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744"/>
            <a:ext cx="9144000" cy="693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00200" y="2967335"/>
            <a:ext cx="6781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CÁNH CỬA THỜI GIAN</a:t>
            </a:r>
          </a:p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Ca-Tuan-Deu-Ngoan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69036" y="62237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4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9697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UỔI S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352800" y="6234113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429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303BD"/>
                </a:solidFill>
                <a:latin typeface="Times New Roman" panose="02020603050405020304" pitchFamily="18" charset="0"/>
              </a:rPr>
              <a:t>BUỔI SÁNG</a:t>
            </a:r>
            <a:r>
              <a:rPr lang="en-US" altLang="en-US" sz="1800"/>
              <a:t>          </a:t>
            </a:r>
          </a:p>
        </p:txBody>
      </p:sp>
      <p:pic>
        <p:nvPicPr>
          <p:cNvPr id="7172" name="Picture 5" descr="761208civf7vumc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403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761208civf7vumc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91200"/>
            <a:ext cx="403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451450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8197" name="Object 6"/>
          <p:cNvGraphicFramePr>
            <a:graphicFrameLocks noChangeAspect="1"/>
          </p:cNvGraphicFramePr>
          <p:nvPr/>
        </p:nvGraphicFramePr>
        <p:xfrm>
          <a:off x="0" y="0"/>
          <a:ext cx="91440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4572000" imgH="3429000" progId="PowerPoint.Slide.8">
                  <p:embed/>
                </p:oleObj>
              </mc:Choice>
              <mc:Fallback>
                <p:oleObj name="Slide" r:id="rId2" imgW="4572000" imgH="3429000" progId="PowerPoint.Slide.8">
                  <p:embed/>
                  <p:pic>
                    <p:nvPicPr>
                      <p:cNvPr id="819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3810000" y="6248400"/>
            <a:ext cx="1490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429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303BD"/>
                </a:solidFill>
                <a:latin typeface="Times New Roman" panose="02020603050405020304" pitchFamily="18" charset="0"/>
              </a:rPr>
              <a:t>BUỔI TRƯA</a:t>
            </a:r>
          </a:p>
        </p:txBody>
      </p:sp>
      <p:pic>
        <p:nvPicPr>
          <p:cNvPr id="8199" name="Picture 9" descr="761208civf7vumc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403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761208civf7vumc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638800"/>
            <a:ext cx="403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783314"/>
      </p:ext>
    </p:extLst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221" name="Object 6"/>
          <p:cNvGraphicFramePr>
            <a:graphicFrameLocks noChangeAspect="1"/>
          </p:cNvGraphicFramePr>
          <p:nvPr/>
        </p:nvGraphicFramePr>
        <p:xfrm>
          <a:off x="0" y="0"/>
          <a:ext cx="91440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4572000" imgH="3429000" progId="PowerPoint.Slide.8">
                  <p:embed/>
                </p:oleObj>
              </mc:Choice>
              <mc:Fallback>
                <p:oleObj name="Slide" r:id="rId2" imgW="4572000" imgH="3429000" progId="PowerPoint.Slide.8">
                  <p:embed/>
                  <p:pic>
                    <p:nvPicPr>
                      <p:cNvPr id="922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3657600" y="6234113"/>
            <a:ext cx="177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429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303BD"/>
                </a:solidFill>
                <a:latin typeface="Times New Roman" panose="02020603050405020304" pitchFamily="18" charset="0"/>
              </a:rPr>
              <a:t>BUỔI CHIỀU</a:t>
            </a:r>
          </a:p>
        </p:txBody>
      </p:sp>
      <p:pic>
        <p:nvPicPr>
          <p:cNvPr id="9223" name="Picture 10" descr="761208civf7vumc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715000"/>
            <a:ext cx="472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1" descr="761208civf7vumc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4038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717359"/>
      </p:ext>
    </p:extLst>
  </p:cSld>
  <p:clrMapOvr>
    <a:masterClrMapping/>
  </p:clrMapOvr>
  <p:transition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246" name="Object 7"/>
          <p:cNvGraphicFramePr>
            <a:graphicFrameLocks noChangeAspect="1"/>
          </p:cNvGraphicFramePr>
          <p:nvPr/>
        </p:nvGraphicFramePr>
        <p:xfrm>
          <a:off x="0" y="0"/>
          <a:ext cx="91440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1024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Rectangle 9"/>
          <p:cNvSpPr>
            <a:spLocks noChangeArrowheads="1"/>
          </p:cNvSpPr>
          <p:nvPr/>
        </p:nvSpPr>
        <p:spPr bwMode="auto">
          <a:xfrm>
            <a:off x="3276600" y="6234113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429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303BD"/>
                </a:solidFill>
                <a:latin typeface="Times New Roman" panose="02020603050405020304" pitchFamily="18" charset="0"/>
              </a:rPr>
              <a:t>BUỔI TỐI</a:t>
            </a:r>
          </a:p>
        </p:txBody>
      </p:sp>
      <p:pic>
        <p:nvPicPr>
          <p:cNvPr id="10248" name="Picture 10" descr="761208civf7vumc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4038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1" descr="761208civf7vumc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15000"/>
            <a:ext cx="4038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171512"/>
      </p:ext>
    </p:extLst>
  </p:cSld>
  <p:clrMapOvr>
    <a:masterClrMapping/>
  </p:clrMapOvr>
  <p:transition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s\Documents\Google Drive\Tu lieu lam giao an dien tu\hình nền\2732012174623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524000" y="1219200"/>
            <a:ext cx="6172200" cy="5071152"/>
            <a:chOff x="204" y="0"/>
            <a:chExt cx="2451" cy="2087"/>
          </a:xfrm>
        </p:grpSpPr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247" y="0"/>
              <a:ext cx="2408" cy="2073"/>
              <a:chOff x="1644" y="2382"/>
              <a:chExt cx="2340" cy="1774"/>
            </a:xfrm>
          </p:grpSpPr>
          <p:pic>
            <p:nvPicPr>
              <p:cNvPr id="6" name="Picture 14" descr="BIRTHD~3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09"/>
                <a:ext cx="2322" cy="17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0" cy="492"/>
                <a:chOff x="1644" y="2406"/>
                <a:chExt cx="2340" cy="492"/>
              </a:xfrm>
            </p:grpSpPr>
            <p:sp>
              <p:nvSpPr>
                <p:cNvPr id="8" name="AutoShape 16"/>
                <p:cNvSpPr>
                  <a:spLocks noChangeArrowheads="1"/>
                </p:cNvSpPr>
                <p:nvPr/>
              </p:nvSpPr>
              <p:spPr bwMode="auto">
                <a:xfrm>
                  <a:off x="1857" y="2585"/>
                  <a:ext cx="1910" cy="313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2400" b="1" dirty="0">
                      <a:solidFill>
                        <a:schemeClr val="accent2"/>
                      </a:solidFill>
                      <a:latin typeface="Times New Roman" pitchFamily="18" charset="0"/>
                    </a:rPr>
                    <a:t>PHẦN KHỞI ĐỘNG</a:t>
                  </a:r>
                </a:p>
              </p:txBody>
            </p:sp>
            <p:sp>
              <p:nvSpPr>
                <p:cNvPr id="9" name="Freeform 17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40"/>
                    <a:gd name="T52" fmla="*/ 0 h 492"/>
                    <a:gd name="T53" fmla="*/ 2340 w 2340"/>
                    <a:gd name="T54" fmla="*/ 492 h 4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366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96965"/>
            <a:ext cx="7010400" cy="59990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48145" y="280554"/>
            <a:ext cx="1676400" cy="1686183"/>
            <a:chOff x="748145" y="280554"/>
            <a:chExt cx="1676400" cy="1686183"/>
          </a:xfrm>
        </p:grpSpPr>
        <p:sp>
          <p:nvSpPr>
            <p:cNvPr id="3" name="Flowchart: Process 2"/>
            <p:cNvSpPr/>
            <p:nvPr/>
          </p:nvSpPr>
          <p:spPr>
            <a:xfrm>
              <a:off x="748145" y="280554"/>
              <a:ext cx="1676400" cy="1686183"/>
            </a:xfrm>
            <a:prstGeom prst="flowChartProcess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02160" y="803341"/>
              <a:ext cx="14237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>
                  <a:latin typeface="Arial" pitchFamily="34" charset="0"/>
                  <a:cs typeface="Arial" pitchFamily="34" charset="0"/>
                </a:rPr>
                <a:t>THỨ 2</a:t>
              </a:r>
              <a:endParaRPr lang="en-US" sz="9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885209" y="364097"/>
            <a:ext cx="1676400" cy="1630349"/>
            <a:chOff x="2885209" y="364097"/>
            <a:chExt cx="1676400" cy="1630349"/>
          </a:xfrm>
        </p:grpSpPr>
        <p:sp>
          <p:nvSpPr>
            <p:cNvPr id="8" name="Flowchart: Process 7"/>
            <p:cNvSpPr/>
            <p:nvPr/>
          </p:nvSpPr>
          <p:spPr>
            <a:xfrm>
              <a:off x="2885209" y="364097"/>
              <a:ext cx="1676400" cy="1630349"/>
            </a:xfrm>
            <a:prstGeom prst="flowChartProcess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73860" y="882990"/>
              <a:ext cx="14237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>
                  <a:latin typeface="Arial" pitchFamily="34" charset="0"/>
                  <a:cs typeface="Arial" pitchFamily="34" charset="0"/>
                </a:rPr>
                <a:t>THỨ 3</a:t>
              </a:r>
              <a:endParaRPr lang="en-US" sz="9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046752" y="385085"/>
            <a:ext cx="1676400" cy="1630348"/>
            <a:chOff x="5046752" y="385085"/>
            <a:chExt cx="1676400" cy="1630348"/>
          </a:xfrm>
        </p:grpSpPr>
        <p:sp>
          <p:nvSpPr>
            <p:cNvPr id="9" name="Flowchart: Process 8"/>
            <p:cNvSpPr/>
            <p:nvPr/>
          </p:nvSpPr>
          <p:spPr>
            <a:xfrm>
              <a:off x="5046752" y="385085"/>
              <a:ext cx="1676400" cy="1630348"/>
            </a:xfrm>
            <a:prstGeom prst="flowChartProcess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73058" y="921772"/>
              <a:ext cx="14237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>
                  <a:latin typeface="Arial" pitchFamily="34" charset="0"/>
                  <a:cs typeface="Arial" pitchFamily="34" charset="0"/>
                </a:rPr>
                <a:t>THỨ 4</a:t>
              </a:r>
              <a:endParaRPr lang="en-US" sz="9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079343" y="2371354"/>
            <a:ext cx="1676400" cy="1630349"/>
            <a:chOff x="5079343" y="2371354"/>
            <a:chExt cx="1676400" cy="1630349"/>
          </a:xfrm>
        </p:grpSpPr>
        <p:sp>
          <p:nvSpPr>
            <p:cNvPr id="10" name="Flowchart: Process 9"/>
            <p:cNvSpPr/>
            <p:nvPr/>
          </p:nvSpPr>
          <p:spPr>
            <a:xfrm>
              <a:off x="5079343" y="2371354"/>
              <a:ext cx="1676400" cy="1630349"/>
            </a:xfrm>
            <a:prstGeom prst="flowChartProcess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91794" y="2950338"/>
              <a:ext cx="14237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>
                  <a:latin typeface="Arial" pitchFamily="34" charset="0"/>
                  <a:cs typeface="Arial" pitchFamily="34" charset="0"/>
                </a:rPr>
                <a:t>THỨ 5</a:t>
              </a:r>
              <a:endParaRPr lang="en-US" sz="9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978727" y="4262293"/>
            <a:ext cx="1676400" cy="1645214"/>
            <a:chOff x="2978727" y="4262293"/>
            <a:chExt cx="1676400" cy="1645214"/>
          </a:xfrm>
        </p:grpSpPr>
        <p:sp>
          <p:nvSpPr>
            <p:cNvPr id="6" name="Flowchart: Process 5"/>
            <p:cNvSpPr/>
            <p:nvPr/>
          </p:nvSpPr>
          <p:spPr>
            <a:xfrm>
              <a:off x="2978727" y="4262293"/>
              <a:ext cx="1676400" cy="1645214"/>
            </a:xfrm>
            <a:prstGeom prst="flowChartProcess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37821" y="4825404"/>
              <a:ext cx="14237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>
                  <a:latin typeface="Arial" pitchFamily="34" charset="0"/>
                  <a:cs typeface="Arial" pitchFamily="34" charset="0"/>
                </a:rPr>
                <a:t>THỨ 7</a:t>
              </a:r>
              <a:endParaRPr lang="en-US" sz="9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110749" y="4300394"/>
            <a:ext cx="1676400" cy="1645214"/>
            <a:chOff x="5110749" y="4300394"/>
            <a:chExt cx="1676400" cy="1645214"/>
          </a:xfrm>
        </p:grpSpPr>
        <p:sp>
          <p:nvSpPr>
            <p:cNvPr id="7" name="Flowchart: Process 6"/>
            <p:cNvSpPr/>
            <p:nvPr/>
          </p:nvSpPr>
          <p:spPr>
            <a:xfrm>
              <a:off x="5110749" y="4300394"/>
              <a:ext cx="1676400" cy="1645214"/>
            </a:xfrm>
            <a:prstGeom prst="flowChartProcess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37055" y="4734502"/>
              <a:ext cx="14237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>
                  <a:latin typeface="Arial" pitchFamily="34" charset="0"/>
                  <a:cs typeface="Arial" pitchFamily="34" charset="0"/>
                </a:rPr>
                <a:t>THỨ 6</a:t>
              </a:r>
              <a:endParaRPr lang="en-US" sz="96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8" name="Straight Arrow Connector 17"/>
          <p:cNvCxnSpPr>
            <a:endCxn id="8" idx="1"/>
          </p:cNvCxnSpPr>
          <p:nvPr/>
        </p:nvCxnSpPr>
        <p:spPr>
          <a:xfrm>
            <a:off x="2424545" y="1179271"/>
            <a:ext cx="4606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638159" y="1205148"/>
            <a:ext cx="4606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720778" y="5072771"/>
            <a:ext cx="3585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903689" y="2041195"/>
            <a:ext cx="13854" cy="3647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825960" y="4262293"/>
            <a:ext cx="1676400" cy="1669460"/>
            <a:chOff x="825960" y="4262293"/>
            <a:chExt cx="1676400" cy="1669460"/>
          </a:xfrm>
        </p:grpSpPr>
        <p:sp>
          <p:nvSpPr>
            <p:cNvPr id="5" name="Flowchart: Process 4"/>
            <p:cNvSpPr/>
            <p:nvPr/>
          </p:nvSpPr>
          <p:spPr>
            <a:xfrm>
              <a:off x="825960" y="4262293"/>
              <a:ext cx="1676400" cy="1669460"/>
            </a:xfrm>
            <a:prstGeom prst="flowChartProcess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61417" y="4751245"/>
              <a:ext cx="7777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>
                  <a:latin typeface="Arial" pitchFamily="34" charset="0"/>
                  <a:cs typeface="Arial" pitchFamily="34" charset="0"/>
                </a:rPr>
                <a:t>CN</a:t>
              </a:r>
              <a:endParaRPr lang="en-US" sz="96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 flipH="1">
            <a:off x="2526644" y="5117792"/>
            <a:ext cx="3585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7" idx="0"/>
          </p:cNvCxnSpPr>
          <p:nvPr/>
        </p:nvCxnSpPr>
        <p:spPr>
          <a:xfrm>
            <a:off x="5948949" y="4015558"/>
            <a:ext cx="0" cy="2848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 flipH="1">
            <a:off x="7516090" y="2254984"/>
            <a:ext cx="1371599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en-US" sz="1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511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1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2"/>
      <p:bldP spid="42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cuments\Documents\Google Drive\Tu lieu lam giao an dien tu\hình nền\iHay.Net---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BD13656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163291"/>
            <a:ext cx="20193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145515" y="1039092"/>
            <a:ext cx="6444095" cy="3124199"/>
          </a:xfrm>
          <a:prstGeom prst="cloudCallout">
            <a:avLst>
              <a:gd name="adj1" fmla="val 49311"/>
              <a:gd name="adj2" fmla="val -5175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18" descr="13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368" y="-7109"/>
            <a:ext cx="2630632" cy="206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93617" y="2209800"/>
            <a:ext cx="4947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PHẦN TĂNG TỐC</a:t>
            </a:r>
          </a:p>
        </p:txBody>
      </p:sp>
      <p:pic>
        <p:nvPicPr>
          <p:cNvPr id="11" name="Picture 5" descr="bd13708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4163292"/>
            <a:ext cx="13716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202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134</Words>
  <Application>Microsoft Office PowerPoint</Application>
  <PresentationFormat>Trình chiếu Trên màn hình (4:3)</PresentationFormat>
  <Paragraphs>45</Paragraphs>
  <Slides>18</Slides>
  <Notes>2</Notes>
  <HiddenSlides>0</HiddenSlides>
  <MMClips>2</MMClips>
  <ScaleCrop>false</ScaleCrop>
  <HeadingPairs>
    <vt:vector size="8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Slide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45</cp:revision>
  <dcterms:created xsi:type="dcterms:W3CDTF">2016-12-26T11:25:45Z</dcterms:created>
  <dcterms:modified xsi:type="dcterms:W3CDTF">2025-03-01T08:54:51Z</dcterms:modified>
</cp:coreProperties>
</file>