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97" r:id="rId2"/>
    <p:sldId id="266" r:id="rId3"/>
    <p:sldId id="260" r:id="rId4"/>
    <p:sldId id="264" r:id="rId5"/>
    <p:sldId id="293" r:id="rId6"/>
    <p:sldId id="262" r:id="rId7"/>
    <p:sldId id="294" r:id="rId8"/>
    <p:sldId id="269" r:id="rId9"/>
    <p:sldId id="263" r:id="rId10"/>
    <p:sldId id="258" r:id="rId11"/>
    <p:sldId id="289" r:id="rId12"/>
    <p:sldId id="265" r:id="rId13"/>
    <p:sldId id="291" r:id="rId14"/>
    <p:sldId id="284" r:id="rId15"/>
    <p:sldId id="268" r:id="rId16"/>
    <p:sldId id="2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63A6DED-CE7B-4619-8478-207D7D1FEED0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525C-6A69-41C1-A0F9-562F8B339C6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22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hammer.wav"/>
          </p:stSnd>
        </p:sndAc>
      </p:transition>
    </mc:Choice>
    <mc:Fallback xmlns="">
      <p:transition spd="slow">
        <p:fade/>
        <p:sndAc>
          <p:stSnd>
            <p:snd r:embed="rId3" name="hammer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6DED-CE7B-4619-8478-207D7D1FEED0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525C-6A69-41C1-A0F9-562F8B339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51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hammer.wav"/>
          </p:stSnd>
        </p:sndAc>
      </p:transition>
    </mc:Choice>
    <mc:Fallback xmlns="">
      <p:transition spd="slow">
        <p:fade/>
        <p:sndAc>
          <p:stSnd>
            <p:snd r:embed="rId3" name="hammer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6DED-CE7B-4619-8478-207D7D1FEED0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525C-6A69-41C1-A0F9-562F8B339C6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78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hammer.wav"/>
          </p:stSnd>
        </p:sndAc>
      </p:transition>
    </mc:Choice>
    <mc:Fallback xmlns="">
      <p:transition spd="slow">
        <p:fade/>
        <p:sndAc>
          <p:stSnd>
            <p:snd r:embed="rId3" name="hammer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6DED-CE7B-4619-8478-207D7D1FEED0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525C-6A69-41C1-A0F9-562F8B339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8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hammer.wav"/>
          </p:stSnd>
        </p:sndAc>
      </p:transition>
    </mc:Choice>
    <mc:Fallback xmlns="">
      <p:transition spd="slow">
        <p:fade/>
        <p:sndAc>
          <p:stSnd>
            <p:snd r:embed="rId3" name="hammer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6DED-CE7B-4619-8478-207D7D1FEED0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525C-6A69-41C1-A0F9-562F8B339C6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64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hammer.wav"/>
          </p:stSnd>
        </p:sndAc>
      </p:transition>
    </mc:Choice>
    <mc:Fallback xmlns="">
      <p:transition spd="slow">
        <p:fade/>
        <p:sndAc>
          <p:stSnd>
            <p:snd r:embed="rId3" name="hammer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6DED-CE7B-4619-8478-207D7D1FEED0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525C-6A69-41C1-A0F9-562F8B339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0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hammer.wav"/>
          </p:stSnd>
        </p:sndAc>
      </p:transition>
    </mc:Choice>
    <mc:Fallback xmlns="">
      <p:transition spd="slow">
        <p:fade/>
        <p:sndAc>
          <p:stSnd>
            <p:snd r:embed="rId3" name="hammer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6DED-CE7B-4619-8478-207D7D1FEED0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525C-6A69-41C1-A0F9-562F8B339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3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hammer.wav"/>
          </p:stSnd>
        </p:sndAc>
      </p:transition>
    </mc:Choice>
    <mc:Fallback xmlns="">
      <p:transition spd="slow">
        <p:fade/>
        <p:sndAc>
          <p:stSnd>
            <p:snd r:embed="rId3" name="hammer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6DED-CE7B-4619-8478-207D7D1FEED0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525C-6A69-41C1-A0F9-562F8B339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5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hammer.wav"/>
          </p:stSnd>
        </p:sndAc>
      </p:transition>
    </mc:Choice>
    <mc:Fallback xmlns="">
      <p:transition spd="slow">
        <p:fade/>
        <p:sndAc>
          <p:stSnd>
            <p:snd r:embed="rId3" name="hammer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6DED-CE7B-4619-8478-207D7D1FEED0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525C-6A69-41C1-A0F9-562F8B339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8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hammer.wav"/>
          </p:stSnd>
        </p:sndAc>
      </p:transition>
    </mc:Choice>
    <mc:Fallback xmlns="">
      <p:transition spd="slow">
        <p:fade/>
        <p:sndAc>
          <p:stSnd>
            <p:snd r:embed="rId3" name="hammer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6DED-CE7B-4619-8478-207D7D1FEED0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525C-6A69-41C1-A0F9-562F8B339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2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hammer.wav"/>
          </p:stSnd>
        </p:sndAc>
      </p:transition>
    </mc:Choice>
    <mc:Fallback xmlns="">
      <p:transition spd="slow">
        <p:fade/>
        <p:sndAc>
          <p:stSnd>
            <p:snd r:embed="rId3" name="hammer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6DED-CE7B-4619-8478-207D7D1FEED0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525C-6A69-41C1-A0F9-562F8B339C6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36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hammer.wav"/>
          </p:stSnd>
        </p:sndAc>
      </p:transition>
    </mc:Choice>
    <mc:Fallback xmlns="">
      <p:transition spd="slow">
        <p:fade/>
        <p:sndAc>
          <p:stSnd>
            <p:snd r:embed="rId3" name="hammer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3A6DED-CE7B-4619-8478-207D7D1FEED0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BB8525C-6A69-41C1-A0F9-562F8B339C6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19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3" name="hammer.wav"/>
          </p:stSnd>
        </p:sndAc>
      </p:transition>
    </mc:Choice>
    <mc:Fallback xmlns="">
      <p:transition spd="slow">
        <p:fade/>
        <p:sndAc>
          <p:stSnd>
            <p:snd r:embed="rId14" name="hammer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2.mp4"/><Relationship Id="rId7" Type="http://schemas.openxmlformats.org/officeDocument/2006/relationships/image" Target="../media/image12.jpg"/><Relationship Id="rId12" Type="http://schemas.openxmlformats.org/officeDocument/2006/relationships/image" Target="../media/image1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audio4.wav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1.jpg"/><Relationship Id="rId4" Type="http://schemas.openxmlformats.org/officeDocument/2006/relationships/video" Target="../media/media2.mp4"/><Relationship Id="rId9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4.jp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microsoft.com/office/2007/relationships/media" Target="../media/media1.mp4"/><Relationship Id="rId7" Type="http://schemas.openxmlformats.org/officeDocument/2006/relationships/image" Target="../media/image16.jp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audio" Target="../media/audio2.wav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5.png"/><Relationship Id="rId4" Type="http://schemas.openxmlformats.org/officeDocument/2006/relationships/video" Target="../media/media1.mp4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microsoft.com/office/2007/relationships/media" Target="../media/media2.mp4"/><Relationship Id="rId7" Type="http://schemas.openxmlformats.org/officeDocument/2006/relationships/image" Target="../media/image19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audio2.wav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4.png"/><Relationship Id="rId4" Type="http://schemas.openxmlformats.org/officeDocument/2006/relationships/video" Target="../media/media2.mp4"/><Relationship Id="rId9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microsoft.com/office/2007/relationships/media" Target="../media/media2.mp4"/><Relationship Id="rId7" Type="http://schemas.openxmlformats.org/officeDocument/2006/relationships/image" Target="../media/image21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audio2.wav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4.png"/><Relationship Id="rId4" Type="http://schemas.openxmlformats.org/officeDocument/2006/relationships/video" Target="../media/media2.mp4"/><Relationship Id="rId9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55" t="15944" r="17529" b="-9209"/>
          <a:stretch/>
        </p:blipFill>
        <p:spPr>
          <a:xfrm>
            <a:off x="329184" y="170688"/>
            <a:ext cx="11180064" cy="6955536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8B4B1B-01FA-820E-49FE-7FD0F630E723}"/>
              </a:ext>
            </a:extLst>
          </p:cNvPr>
          <p:cNvSpPr txBox="1"/>
          <p:nvPr/>
        </p:nvSpPr>
        <p:spPr>
          <a:xfrm>
            <a:off x="2119174" y="1189316"/>
            <a:ext cx="795365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4000" b="1">
                <a:latin typeface="Times New Roman" panose="02020603050405020304" charset="0"/>
                <a:cs typeface="Times New Roman" panose="02020603050405020304" charset="0"/>
              </a:rPr>
              <a:t>Trường Mầm non Hoa Sen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vi-VN" sz="4000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4000" b="1">
                <a:latin typeface="Times New Roman" panose="02020603050405020304" charset="0"/>
                <a:cs typeface="Times New Roman" panose="02020603050405020304" charset="0"/>
              </a:rPr>
              <a:t>LỚP: CHỒI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Gia Đình</a:t>
            </a:r>
          </a:p>
          <a:p>
            <a:pPr algn="ctr" eaLnBrk="1" hangingPunct="1">
              <a:buFontTx/>
              <a:buNone/>
              <a:defRPr/>
            </a:pPr>
            <a:r>
              <a:rPr lang="en-US" altLang="en-US" sz="400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 tài: Một số đồ dùng trong gia đình</a:t>
            </a:r>
            <a:endParaRPr lang="en-US" altLang="en-US" sz="4000">
              <a:solidFill>
                <a:srgbClr val="C40CA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altLang="en-US" sz="4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Đỗ Thị Tình</a:t>
            </a:r>
          </a:p>
          <a:p>
            <a:pPr algn="ctr" eaLnBrk="1" hangingPunct="1">
              <a:buFontTx/>
              <a:buNone/>
              <a:defRPr/>
            </a:pPr>
            <a:r>
              <a:rPr lang="en-US" altLang="en-US" sz="4000">
                <a:solidFill>
                  <a:srgbClr val="C00000"/>
                </a:solidFill>
                <a:latin typeface="VNI-Avo" pitchFamily="2" charset="0"/>
              </a:rPr>
              <a:t>	</a:t>
            </a:r>
            <a:endParaRPr lang="en-US" altLang="vi-VN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18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DFDBD3"/>
              </a:clrFrom>
              <a:clrTo>
                <a:srgbClr val="DFDBD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779" y="365125"/>
            <a:ext cx="10436311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6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hammer.wav"/>
          </p:stSnd>
        </p:sndAc>
      </p:transition>
    </mc:Choice>
    <mc:Fallback xmlns="">
      <p:transition spd="slow">
        <p:fade/>
        <p:sndAc>
          <p:stSnd>
            <p:snd r:embed="rId4" name="hammer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" t="2541" r="1271" b="15374"/>
          <a:stretch/>
        </p:blipFill>
        <p:spPr>
          <a:xfrm>
            <a:off x="838200" y="365125"/>
            <a:ext cx="10814222" cy="6270453"/>
          </a:xfrm>
        </p:spPr>
      </p:pic>
    </p:spTree>
    <p:extLst>
      <p:ext uri="{BB962C8B-B14F-4D97-AF65-F5344CB8AC3E}">
        <p14:creationId xmlns:p14="http://schemas.microsoft.com/office/powerpoint/2010/main" val="42945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9" t="19980" r="5113" b="13425"/>
          <a:stretch/>
        </p:blipFill>
        <p:spPr>
          <a:xfrm>
            <a:off x="8320517" y="1465460"/>
            <a:ext cx="3706145" cy="2969731"/>
          </a:xfrm>
          <a:ln w="381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3392" y="2527611"/>
            <a:ext cx="2804403" cy="8413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0815" y="2651866"/>
            <a:ext cx="2804403" cy="8413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0924" y="2527611"/>
            <a:ext cx="2804403" cy="8413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9872" y="5787344"/>
            <a:ext cx="2489304" cy="10706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6" t="17016" r="14212" b="1902"/>
          <a:stretch/>
        </p:blipFill>
        <p:spPr>
          <a:xfrm>
            <a:off x="4117899" y="1465460"/>
            <a:ext cx="3869718" cy="296562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3" t="3678" r="2598" b="16324"/>
          <a:stretch/>
        </p:blipFill>
        <p:spPr>
          <a:xfrm>
            <a:off x="120030" y="1465460"/>
            <a:ext cx="3664970" cy="296562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8" name="[Tập 1] Bạn trả lời sai rồi! (online-video-cutter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323968" y="1451511"/>
            <a:ext cx="434846" cy="318180"/>
          </a:xfrm>
          <a:prstGeom prst="rect">
            <a:avLst/>
          </a:prstGeom>
        </p:spPr>
      </p:pic>
      <p:pic>
        <p:nvPicPr>
          <p:cNvPr id="19" name="[Tập 1] Bạn trả lời sai rồi! (online-video-cutter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609406" y="1490148"/>
            <a:ext cx="382042" cy="279543"/>
          </a:xfrm>
          <a:prstGeom prst="rect">
            <a:avLst/>
          </a:prstGeom>
        </p:spPr>
      </p:pic>
      <p:pic>
        <p:nvPicPr>
          <p:cNvPr id="20" name="ĐỒNG HỒ TRÒ CHƠ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601193" y="5787344"/>
            <a:ext cx="590807" cy="53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0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4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41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9" t="19980" r="5113" b="13425"/>
          <a:stretch/>
        </p:blipFill>
        <p:spPr>
          <a:xfrm>
            <a:off x="8320517" y="1465460"/>
            <a:ext cx="3706145" cy="2969731"/>
          </a:xfrm>
          <a:ln w="381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392" y="2527611"/>
            <a:ext cx="2804403" cy="8413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0815" y="2651866"/>
            <a:ext cx="2804403" cy="8413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0924" y="2527611"/>
            <a:ext cx="2804403" cy="8413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6" t="17016" r="14212" b="1902"/>
          <a:stretch/>
        </p:blipFill>
        <p:spPr>
          <a:xfrm>
            <a:off x="4117899" y="1465460"/>
            <a:ext cx="3869718" cy="296562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3" t="3678" r="2598" b="16324"/>
          <a:stretch/>
        </p:blipFill>
        <p:spPr>
          <a:xfrm>
            <a:off x="120030" y="1465460"/>
            <a:ext cx="3664970" cy="296562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4282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824" y="1149827"/>
            <a:ext cx="3991315" cy="262969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64" y="1149826"/>
            <a:ext cx="3150640" cy="2629693"/>
          </a:xfrm>
          <a:prstGeom prst="rect">
            <a:avLst/>
          </a:prstGeom>
          <a:solidFill>
            <a:srgbClr val="FF0000"/>
          </a:solidFill>
          <a:ln w="57150">
            <a:solidFill>
              <a:srgbClr val="00206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909" y="1149826"/>
            <a:ext cx="3844627" cy="2629693"/>
          </a:xfrm>
          <a:prstGeom prst="rect">
            <a:avLst/>
          </a:prstGeom>
        </p:spPr>
      </p:pic>
      <p:pic>
        <p:nvPicPr>
          <p:cNvPr id="7" name="ĐỒNG HỒ TRÒ CHƠ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 flipH="1">
            <a:off x="11701461" y="5773068"/>
            <a:ext cx="490539" cy="337347"/>
          </a:xfrm>
          <a:prstGeom prst="rect">
            <a:avLst/>
          </a:prstGeom>
        </p:spPr>
      </p:pic>
      <p:pic>
        <p:nvPicPr>
          <p:cNvPr id="9" name="[Tập 1] Bạn trả lời sai rồi! (online-video-cutter.com)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950862" y="1149826"/>
            <a:ext cx="418242" cy="306031"/>
          </a:xfrm>
          <a:prstGeom prst="rect">
            <a:avLst/>
          </a:prstGeom>
        </p:spPr>
      </p:pic>
      <p:pic>
        <p:nvPicPr>
          <p:cNvPr id="12" name="[Tập 1] Bạn trả lời sai rồi! (online-video-cutter.com)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378897" y="1172299"/>
            <a:ext cx="418242" cy="30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00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4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1110044"/>
            <a:ext cx="3709100" cy="2789809"/>
          </a:xfr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" t="24250" r="14138"/>
          <a:stretch/>
        </p:blipFill>
        <p:spPr>
          <a:xfrm>
            <a:off x="8337021" y="1129221"/>
            <a:ext cx="3635523" cy="277063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5" r="-272" b="-769"/>
          <a:stretch/>
        </p:blipFill>
        <p:spPr>
          <a:xfrm>
            <a:off x="4245081" y="1129221"/>
            <a:ext cx="3782568" cy="277063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[Tập 1] Bạn trả lời sai rồi! (online-video-cutter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499693" y="1129221"/>
            <a:ext cx="392396" cy="287119"/>
          </a:xfrm>
          <a:prstGeom prst="rect">
            <a:avLst/>
          </a:prstGeom>
        </p:spPr>
      </p:pic>
      <p:pic>
        <p:nvPicPr>
          <p:cNvPr id="11" name="[Tập 1] Bạn trả lời sai rồi! (online-video-cutter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575562" y="1110044"/>
            <a:ext cx="392396" cy="287119"/>
          </a:xfrm>
          <a:prstGeom prst="rect">
            <a:avLst/>
          </a:prstGeom>
        </p:spPr>
      </p:pic>
      <p:pic>
        <p:nvPicPr>
          <p:cNvPr id="4" name="ĐỒNG HỒ TRÒ CHƠ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 flipH="1">
            <a:off x="11454276" y="5874707"/>
            <a:ext cx="737724" cy="47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3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8" r="9787" b="4079"/>
          <a:stretch/>
        </p:blipFill>
        <p:spPr>
          <a:xfrm>
            <a:off x="4346121" y="1690688"/>
            <a:ext cx="3746427" cy="2694920"/>
          </a:xfrm>
          <a:ln w="38100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327" y="1690688"/>
            <a:ext cx="3565289" cy="270901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6" t="15845" r="44374" b="14500"/>
          <a:stretch/>
        </p:blipFill>
        <p:spPr>
          <a:xfrm>
            <a:off x="361623" y="1690688"/>
            <a:ext cx="3474720" cy="270901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[Tập 1] Bạn trả lời sai rồi! (online-video-cutter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634008" y="1690688"/>
            <a:ext cx="486687" cy="356113"/>
          </a:xfrm>
          <a:prstGeom prst="rect">
            <a:avLst/>
          </a:prstGeom>
        </p:spPr>
      </p:pic>
      <p:pic>
        <p:nvPicPr>
          <p:cNvPr id="10" name="[Tập 1] Bạn trả lời sai rồi! (online-video-cutter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680929" y="1690688"/>
            <a:ext cx="486687" cy="356113"/>
          </a:xfrm>
          <a:prstGeom prst="rect">
            <a:avLst/>
          </a:prstGeom>
        </p:spPr>
      </p:pic>
      <p:pic>
        <p:nvPicPr>
          <p:cNvPr id="7" name="ĐỒNG HỒ TRÒ CHƠ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552096" y="5843683"/>
            <a:ext cx="483386" cy="43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5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606" t="5065" r="6349" b="5373"/>
          <a:stretch/>
        </p:blipFill>
        <p:spPr>
          <a:xfrm>
            <a:off x="654907" y="476336"/>
            <a:ext cx="10886303" cy="624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44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8281"/>
            <a:ext cx="11209638" cy="6487297"/>
          </a:xfrm>
        </p:spPr>
      </p:pic>
    </p:spTree>
    <p:extLst>
      <p:ext uri="{BB962C8B-B14F-4D97-AF65-F5344CB8AC3E}">
        <p14:creationId xmlns:p14="http://schemas.microsoft.com/office/powerpoint/2010/main" val="342543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28" y="365124"/>
            <a:ext cx="10679471" cy="6171599"/>
          </a:xfrm>
        </p:spPr>
      </p:pic>
    </p:spTree>
    <p:extLst>
      <p:ext uri="{BB962C8B-B14F-4D97-AF65-F5344CB8AC3E}">
        <p14:creationId xmlns:p14="http://schemas.microsoft.com/office/powerpoint/2010/main" val="230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52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51" y="365125"/>
            <a:ext cx="10065898" cy="6492875"/>
          </a:xfrm>
        </p:spPr>
      </p:pic>
    </p:spTree>
    <p:extLst>
      <p:ext uri="{BB962C8B-B14F-4D97-AF65-F5344CB8AC3E}">
        <p14:creationId xmlns:p14="http://schemas.microsoft.com/office/powerpoint/2010/main" val="1593031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19" y="585216"/>
            <a:ext cx="11113227" cy="6135781"/>
          </a:xfrm>
        </p:spPr>
      </p:pic>
    </p:spTree>
    <p:extLst>
      <p:ext uri="{BB962C8B-B14F-4D97-AF65-F5344CB8AC3E}">
        <p14:creationId xmlns:p14="http://schemas.microsoft.com/office/powerpoint/2010/main" val="262662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hammer.wav"/>
          </p:stSnd>
        </p:sndAc>
      </p:transition>
    </mc:Choice>
    <mc:Fallback xmlns="">
      <p:transition spd="slow">
        <p:fade/>
        <p:sndAc>
          <p:stSnd>
            <p:snd r:embed="rId4" name="hammer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792968" cy="6158610"/>
          </a:xfrm>
        </p:spPr>
      </p:pic>
    </p:spTree>
    <p:extLst>
      <p:ext uri="{BB962C8B-B14F-4D97-AF65-F5344CB8AC3E}">
        <p14:creationId xmlns:p14="http://schemas.microsoft.com/office/powerpoint/2010/main" val="30590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32" y="463979"/>
            <a:ext cx="11073714" cy="5924464"/>
          </a:xfrm>
        </p:spPr>
      </p:pic>
    </p:spTree>
    <p:extLst>
      <p:ext uri="{BB962C8B-B14F-4D97-AF65-F5344CB8AC3E}">
        <p14:creationId xmlns:p14="http://schemas.microsoft.com/office/powerpoint/2010/main" val="416168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522</TotalTime>
  <Words>30</Words>
  <Application>Microsoft Office PowerPoint</Application>
  <PresentationFormat>Widescreen</PresentationFormat>
  <Paragraphs>7</Paragraphs>
  <Slides>16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Times New Roman</vt:lpstr>
      <vt:lpstr>Tw Cen MT</vt:lpstr>
      <vt:lpstr>Tw Cen MT Condensed</vt:lpstr>
      <vt:lpstr>VNI-Avo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Phương Nguyễn</cp:lastModifiedBy>
  <cp:revision>77</cp:revision>
  <dcterms:created xsi:type="dcterms:W3CDTF">2019-10-04T13:29:31Z</dcterms:created>
  <dcterms:modified xsi:type="dcterms:W3CDTF">2025-12-20T01:47:23Z</dcterms:modified>
</cp:coreProperties>
</file>