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98" r:id="rId3"/>
    <p:sldId id="276" r:id="rId4"/>
    <p:sldId id="285" r:id="rId5"/>
    <p:sldId id="280" r:id="rId6"/>
    <p:sldId id="281" r:id="rId7"/>
    <p:sldId id="278" r:id="rId8"/>
    <p:sldId id="286" r:id="rId9"/>
    <p:sldId id="295" r:id="rId10"/>
    <p:sldId id="296" r:id="rId11"/>
    <p:sldId id="297" r:id="rId12"/>
    <p:sldId id="287" r:id="rId13"/>
    <p:sldId id="256" r:id="rId14"/>
    <p:sldId id="257" r:id="rId15"/>
    <p:sldId id="288" r:id="rId16"/>
    <p:sldId id="290" r:id="rId17"/>
    <p:sldId id="289" r:id="rId18"/>
    <p:sldId id="291" r:id="rId19"/>
    <p:sldId id="258" r:id="rId20"/>
    <p:sldId id="292" r:id="rId21"/>
    <p:sldId id="26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AFDE46-64DF-4DA9-959E-1799D6045FB1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6968B5-1668-45E4-B647-96307CFFC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73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AAC9F-F0FB-45B8-A7FD-7697FB455A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5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5B0119-5079-4005-8A07-ECB41005F401}" type="slidenum">
              <a:rPr lang="en-US" sz="1200">
                <a:solidFill>
                  <a:srgbClr val="000000"/>
                </a:solidFill>
              </a:rPr>
              <a:pPr algn="r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2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934E-3450-4FE5-AC75-02B468165C8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76E52-8D5F-4948-B8D3-5086B246D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2C70-B609-4E19-9B33-2DFA67274352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275D-0C73-4018-9B66-9564A4E5B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53C8-930D-4699-BAAF-8A7C2F56E14B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BB0D-465F-49D7-89B4-1AC687086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A4265-1015-4DF2-A293-D2B36473D289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1EC3-C7A9-4D78-BA44-4B44E0057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86F7-548F-4B20-AA60-3A2A05596F71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193A-BF7F-46EC-BB02-B6B63A540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B46B8-4AE2-4AA8-BAAF-36BDE4DBA2B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4B721-2EAA-465A-9FDB-3D1CB89E5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0F8D-897C-4A0A-8229-F0C98ECB9306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14B6-2446-4998-9713-81694B0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F949-FB02-4B0B-80D6-1B4BA75F936F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2808-ECF8-4376-AB84-D4CB85B41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85C58-028B-49D5-9224-69516E7879B7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D900-47D5-4940-A27F-17E37DEA5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73E4-A3B8-4723-9973-C9A13DEB69DF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E35C-5A95-4A05-B64E-3AB6B946C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F5B1-4EBC-4D04-8E48-F133EB12511F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687A-7D81-4B99-8418-099522DCB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035DD7-0048-4629-94BB-318EF38495D1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A5F262-0515-4DD6-9F94-B3F9DEDF3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4338" name="Picture 4" descr="01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6325" name="WordArt 5"/>
          <p:cNvSpPr>
            <a:spLocks noChangeArrowheads="1" noChangeShapeType="1" noTextEdit="1"/>
          </p:cNvSpPr>
          <p:nvPr/>
        </p:nvSpPr>
        <p:spPr bwMode="auto">
          <a:xfrm>
            <a:off x="361950" y="685800"/>
            <a:ext cx="8420100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1349376"/>
            <a:ext cx="6172200" cy="93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TẠO THỊ XÃ BUÔN HỒ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SEN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667000"/>
            <a:ext cx="57912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VỀ NGHỀ DỊCH VỤ</a:t>
            </a:r>
          </a:p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ĐỖ THỊ TÌNH</a:t>
            </a:r>
          </a:p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304800"/>
            <a:ext cx="6157913" cy="4775200"/>
          </a:xfrm>
        </p:spPr>
      </p:pic>
    </p:spTree>
    <p:extLst>
      <p:ext uri="{BB962C8B-B14F-4D97-AF65-F5344CB8AC3E}">
        <p14:creationId xmlns:p14="http://schemas.microsoft.com/office/powerpoint/2010/main" val="295604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609600"/>
            <a:ext cx="7348538" cy="5181600"/>
          </a:xfrm>
        </p:spPr>
      </p:pic>
    </p:spTree>
    <p:extLst>
      <p:ext uri="{BB962C8B-B14F-4D97-AF65-F5344CB8AC3E}">
        <p14:creationId xmlns:p14="http://schemas.microsoft.com/office/powerpoint/2010/main" val="367281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373379" imgH="10352381" progId="PBrush">
                  <p:embed/>
                </p:oleObj>
              </mc:Choice>
              <mc:Fallback>
                <p:oleObj name="Bitmap Image" r:id="rId2" imgW="7373379" imgH="10352381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38200" y="1143000"/>
            <a:ext cx="7543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6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6600" b="1">
                <a:solidFill>
                  <a:srgbClr val="FF00FF"/>
                </a:solidFill>
                <a:latin typeface="Times New Roman" pitchFamily="18" charset="0"/>
              </a:rPr>
              <a:t>ò chuyện về nghề hướng dẫn du lịch</a:t>
            </a:r>
            <a:endParaRPr lang="en-US" sz="66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57347" name="Picture 2" descr="http://image.qdnd.vn/Upload/tuanson/2013/7/13/44638325201307131350586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1"/>
          <p:cNvSpPr txBox="1">
            <a:spLocks noChangeArrowheads="1"/>
          </p:cNvSpPr>
          <p:nvPr/>
        </p:nvSpPr>
        <p:spPr bwMode="auto">
          <a:xfrm>
            <a:off x="1758950" y="6091238"/>
            <a:ext cx="5181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viên du lịch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8371" name="Picture 2" descr="http://baodanang.vn/dataimages/201410/original/images1079830_hd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84138"/>
            <a:ext cx="8988425" cy="59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6" descr="238812250835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8" descr="BLB4B4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43525"/>
            <a:ext cx="1828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10"/>
          <p:cNvSpPr txBox="1">
            <a:spLocks noChangeArrowheads="1"/>
          </p:cNvSpPr>
          <p:nvPr/>
        </p:nvSpPr>
        <p:spPr bwMode="auto">
          <a:xfrm>
            <a:off x="1290638" y="1981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</a:rPr>
              <a:t>  </a:t>
            </a:r>
            <a:endParaRPr lang="en-US" sz="32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6" name="WordArt 11"/>
          <p:cNvSpPr>
            <a:spLocks noChangeArrowheads="1" noChangeShapeType="1" noTextEdit="1"/>
          </p:cNvSpPr>
          <p:nvPr/>
        </p:nvSpPr>
        <p:spPr bwMode="auto">
          <a:xfrm>
            <a:off x="1676400" y="1143000"/>
            <a:ext cx="481965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66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F0">
                    <a:alpha val="50195"/>
                  </a:srgbClr>
                </a:solidFill>
                <a:effectLst>
                  <a:outerShdw dist="45791" dir="2021404" algn="ctr" rotWithShape="0">
                    <a:srgbClr val="0066FF"/>
                  </a:outerShdw>
                </a:effectLst>
              </a:rPr>
              <a:t>Hoạt động 2:</a:t>
            </a:r>
          </a:p>
          <a:p>
            <a:pPr algn="ctr"/>
            <a:r>
              <a:rPr lang="vi-VN" sz="36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F0">
                    <a:alpha val="50195"/>
                  </a:srgbClr>
                </a:solidFill>
                <a:effectLst>
                  <a:outerShdw dist="45791" dir="2021404" algn="ctr" rotWithShape="0">
                    <a:srgbClr val="0066FF"/>
                  </a:outerShdw>
                </a:effectLst>
              </a:rPr>
              <a:t>Mở rộng:</a:t>
            </a:r>
            <a:endParaRPr lang="en-US" sz="3600" b="1" kern="1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00B0F0">
                  <a:alpha val="50195"/>
                </a:srgbClr>
              </a:solidFill>
              <a:effectLst>
                <a:outerShdw dist="45791" dir="2021404" algn="ctr" rotWithShape="0">
                  <a:srgbClr val="0066FF"/>
                </a:outerShdw>
              </a:effectLst>
              <a:latin typeface="Calibri"/>
            </a:endParaRPr>
          </a:p>
        </p:txBody>
      </p:sp>
      <p:pic>
        <p:nvPicPr>
          <p:cNvPr id="76812" name="Picture 12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797175"/>
            <a:ext cx="6477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3" name="Picture 13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2209800"/>
            <a:ext cx="800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4" name="Picture 14" descr="Butterfly-0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570767">
            <a:off x="-1095375" y="838200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5" name="Picture 15" descr="Butterfly-0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67981">
            <a:off x="9144000" y="304800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1 0.00047 C -0.0684 0.01736 -0.0908 0.03426 -0.11198 0.0581 C -0.13316 0.08195 -0.17708 0.11597 -0.17326 0.14283 C -0.16944 0.16968 -0.11806 0.21273 -0.08924 0.21875 C -0.06042 0.22477 -0.02622 0.20116 -0.00052 0.1794 C 0.02517 0.15764 0.06146 0.11273 0.06528 0.08843 C 0.0691 0.06412 0.04306 0.03634 0.02222 0.0338 C 0.00139 0.03125 -0.04913 0.05903 -0.05972 0.07315 C -0.07031 0.08727 -0.03403 0.10718 -0.04149 0.11875 C -0.04896 0.13033 -0.09288 0.15857 -0.10503 0.14283 C -0.11719 0.12709 -0.12326 0.05463 -0.11424 0.02477 C -0.10521 -0.00509 -0.05816 -0.01967 -0.05052 -0.03588 " pathEditMode="relative" ptsTypes="aaaaaaaaaaaA">
                                      <p:cBhvr>
                                        <p:cTn id="6" dur="5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C -0.01094 0.03935 -0.02188 0.0787 -0.01354 0.103 C -0.00521 0.12731 0.03229 0.15324 0.05 0.1456 C 0.06771 0.13796 0.10955 0.09189 0.09323 0.05763 C 0.07691 0.02337 -0.03455 -0.02593 -0.04775 -0.06065 C -0.06094 -0.09538 -0.0257 -0.13172 0.01371 -0.15139 C 0.05312 -0.17107 0.15798 -0.20556 0.18871 -0.17871 C 0.21944 -0.15186 0.20764 -0.04491 0.19774 0.00902 C 0.18785 0.06296 0.14323 0.13958 0.12969 0.1456 C 0.11614 0.15162 0.13264 0.07638 0.11597 0.0456 C 0.0993 0.01481 0.05989 -0.04445 0.02969 -0.03936 C -0.00052 -0.03426 -0.05938 0.08333 -0.0658 0.07569 C -0.07222 0.06805 -0.04236 -0.06413 -0.00903 -0.08473 C 0.0243 -0.10533 0.11024 -0.07014 0.1342 -0.04838 C 0.15816 -0.02663 0.13316 0.01828 0.1342 0.0456 " pathEditMode="relative" ptsTypes="aaaaaaaaaaaaaaA">
                                      <p:cBhvr>
                                        <p:cTn id="8" dur="5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-0.07374 C 0.07431 -0.10286 0.08889 -0.13176 0.13559 -0.12529 C 0.18195 -0.11881 0.28386 -0.03352 0.33976 -0.03444 C 0.39584 -0.03536 0.42466 -0.12737 0.47136 -0.1313 C 0.51806 -0.13523 0.5783 -0.0638 0.61962 -0.05871 C 0.66094 -0.05363 0.68212 -0.10864 0.72049 -0.10101 C 0.75851 -0.09339 0.80035 -0.01063 0.84931 -0.01317 C 0.89827 -0.01572 0.96962 -0.11119 1.01441 -0.11627 C 1.05903 -0.12136 1.10209 -0.07674 1.11823 -0.04346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17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51826E-6 C -0.05452 -0.01387 -0.10886 -0.02751 -0.15105 -0.01086 C -0.19324 0.00578 -0.2073 0.09917 -0.25313 0.10055 C -0.29897 0.10194 -0.37935 -0.00093 -0.42657 -0.00277 C -0.47379 -0.00462 -0.50001 0.09431 -0.53681 0.08969 C -0.57379 0.08507 -0.61529 -0.02335 -0.64897 -0.03005 C -0.68265 -0.03675 -0.70261 0.02982 -0.7389 0.04877 C -0.77483 0.06773 -0.8323 0.09501 -0.86529 0.08414 C -0.89827 0.07328 -0.90886 -0.0037 -0.93681 -0.01641 C -0.96477 -0.02913 -1.00852 -0.01133 -1.03265 0.00809 C -1.05678 0.02751 -1.07484 0.06079 -1.08161 0.10055 " pathEditMode="relative" ptsTypes="aaaaaaaaaaA">
                                      <p:cBhvr>
                                        <p:cTn id="12" dur="5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4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2514600" y="6096000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Nghề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điểm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9248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2514600" y="6096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Thợ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gội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đầu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anv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14400"/>
            <a:ext cx="6248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2514600" y="60960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Thî s¬n mãng tay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60363"/>
            <a:ext cx="8153400" cy="5543550"/>
          </a:xfrm>
        </p:spPr>
      </p:pic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2514600" y="60960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taxi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143000"/>
            <a:ext cx="5562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8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9" name="Picture 4" descr="hinh-n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10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8768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334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3434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2954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 descr="729344o93wsyqv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33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9" descr="729344o93wsyqv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029200"/>
            <a:ext cx="733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9" descr="729344o93wsyqv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0575" y="0"/>
            <a:ext cx="733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9" descr="729344o93wsyqv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0575" y="5314950"/>
            <a:ext cx="733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15" descr="729747d8za2kbusq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1054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15" descr="729747d8za2kbusq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1054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4290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-152400" y="533400"/>
            <a:ext cx="9144000" cy="52117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4000" b="1">
              <a:solidFill>
                <a:srgbClr val="D30803"/>
              </a:solidFill>
              <a:latin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b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4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533400" y="685800"/>
            <a:ext cx="8229600" cy="260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0" hangingPunct="0">
              <a:defRPr/>
            </a:pPr>
            <a:br>
              <a:rPr lang="en-US" sz="11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44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br>
              <a:rPr lang="en-US" sz="44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44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br>
              <a:rPr lang="en-US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</a:b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54" name="Rectangle 19"/>
          <p:cNvSpPr>
            <a:spLocks noChangeArrowheads="1"/>
          </p:cNvSpPr>
          <p:nvPr/>
        </p:nvSpPr>
        <p:spPr bwMode="auto">
          <a:xfrm>
            <a:off x="304800" y="1976438"/>
            <a:ext cx="88392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*Hoạt động 3: </a:t>
            </a:r>
          </a:p>
          <a:p>
            <a:pPr algn="ctr"/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Củng cố</a:t>
            </a:r>
            <a:endParaRPr lang="en-US" sz="60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533400" y="1828800"/>
            <a:ext cx="8229600" cy="3276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thúc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373379" imgH="10352381" progId="PBrush">
                  <p:embed/>
                </p:oleObj>
              </mc:Choice>
              <mc:Fallback>
                <p:oleObj name="Bitmap Image" r:id="rId2" imgW="7373379" imgH="10352381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38200" y="11430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* Ngh</a:t>
            </a:r>
            <a:r>
              <a:rPr lang="en-US" sz="8200" b="1">
                <a:solidFill>
                  <a:schemeClr val="hlink"/>
                </a:solidFill>
                <a:latin typeface="Times New Roman" pitchFamily="18" charset="0"/>
              </a:rPr>
              <a:t>ề chăm sóc sắc đẹp</a:t>
            </a:r>
            <a:endParaRPr lang="en-US" sz="82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i1197.photobucket.com/albums/aa426/LKnicephoto/IMG_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701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2057400" y="6019800"/>
            <a:ext cx="472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chemeClr val="folHlink"/>
                </a:solidFill>
                <a:latin typeface="Times New Roman" pitchFamily="18" charset="0"/>
              </a:rPr>
              <a:t>Thợ cắt tóc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762000" y="1219200"/>
            <a:ext cx="7848600" cy="3962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Đồ dùng của thợ cắt tóc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luoc-toniandguy_m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84138"/>
            <a:ext cx="31559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138238"/>
            <a:ext cx="30480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index"/>
          <p:cNvPicPr>
            <a:picLocks noChangeAspect="1" noChangeArrowheads="1"/>
          </p:cNvPicPr>
          <p:nvPr/>
        </p:nvPicPr>
        <p:blipFill>
          <a:blip r:embed="rId4"/>
          <a:srcRect l="12355" r="29837"/>
          <a:stretch>
            <a:fillRect/>
          </a:stretch>
        </p:blipFill>
        <p:spPr bwMode="auto">
          <a:xfrm>
            <a:off x="7391400" y="7938"/>
            <a:ext cx="171767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052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2" descr="data:image/jpeg;base64,/9j/4AAQSkZJRgABAQAAAQABAAD/2wCEAAkGBhQREBASExEUFRIQEhISEhAWFBAQGBAVFBAVFRMVFxIXGyYfFxkjGhYUIC8gIycpLC0sFR8xNjAqOCYxLCkBCQoKDgwOGg8PGiwlHyQ0NCwsNSwqLTQpLyotLCwsLCw0MC8sLCwqLCksKSwvLCwsLSwsLCwsLCosLCwtLCwsLP/AABEIALgBEgMBIgACEQEDEQH/xAAcAAEAAgMBAQEAAAAAAAAAAAAABgcDBAUBAgj/xABCEAACAQICBgcEBgkDBQAAAAAAAQIDEQQhBQYSMUFRBxMiYXGBkRQyUqEjQrHB0fAzYnKCkqKywuFDo+IXJFRjc//EABoBAQADAQEBAAAAAAAAAAAAAAADBAUCAQb/xAAtEQEAAgEEAQIEBQUBAAAAAAAAAQIDBBEhMRJBUROx0eEiYXGBkQUyofDxFP/aAAwDAQACEQMRAD8AvEAAAAAAAAAAAABztP6cp4OhOvVfZjuit85P3YrvZS+j+kTEY7HSvK1KKlsqOShJJuKg1ndJZyvxWWaZrdMeuDxWK9mpS+jo7Ucr5tZVJ2459leDtvOHqio0+uqJJQp2w8HvcqkrSryvxyUF5KxcxV2tFI7nv6fX+FW87xN56jr6/RdWiddmrKqtpfErKX4P5EqwWkqdVXhNPu3NeRS2HxnJnTwuknFpp2a4k+TSxPXDimefVcAINozXScbKdprvyf8AF+JJcHrHRqW7Wy+Usv5txSvhvX0Wa5Ky6gPIyurrNPiekKQAAAAAAAAAAAAAAAAAAAAAAAAAAAAAAAAAAAj2vmnvY8DWqJ2qSXV03ylPLa8ld+RISpOn7HSVLD019ZVJW5ybhCP9T9STFEeW8+nP8co8sz48evH88Ko0ZjLu84qca9VRpxa7V9pKGzNK6fZb8dnmd3HuMXGlCyhSusuMn77+7yNbROjHRjCrP340+roRtuurVK+fPOMe5X4nzOm13o1dFinnJbuWbrMkcY69Qy0a8ovJ2+z0OphdL/Fl38P8HFjM+4ZtJZtuySzbb3JLiaNqxKhW816SyhjL538zeo45ricfA6p4rZdS9OnCEXOq51EuoVnJ9dBJyp5JvtJGrT0pZ2kvCSUkpJq8ZJSSaTVmstzK3jFv7Z3XIyTG3lGybYPT04e7NrwbV/FcTt4XXOot7jLxVn8rfYV/RxaeadzZhiSvfDWe4WK5Z9Fk0dcov3qT/dlGX9Wz9pu0tZqL3uUb84Tf80U18ysYYzvNiGOZBOlqmjNK1KGkKc8o1ISfJSi36bzYKsp6Rvk81yea9GdfAadlDdNruvtR/heS8rEFtNMdJIzRKeA5Gj9YIzsp2i3umvdb5PjF+OXezrla1ZrxKaJiegAHL0AAAAAAAAAAAAAAAAAAAAAAAAI1rjql7YqckoOdL3Y1FeN7ppp8GmiSg6raazvDm1YtG0qC09oHE0Kj62DbfO2f7Mlk0cdWfjxTya8j9IYnCwqRcJxUovfGSTTIFrL0WxneeHdnv6tu1v2Z/dL1NXDra24vx8mdl0lo5pyqmph0/wATLojERoV4VKtLracb3hlndWvZpp2ve3O2ZtY/RtWhJwqQfZ33TUl4rl3o1tlPNGhvEx+ShMbT+aRaD+lu8LVpU9jrMTUw1VWpKoo2gkspXSbs1dJwTydkZa2Jw1afVYzDvCVJOEYV7zm+U5Sq/Xu0lee1a7beTTiU8NndZNZprnzOpgNZp004Yimq9NppbWy2m42WbTvx5PtPMhtinuPv9/3dxeOp+32dPTWrLilVwkY9UtiMdmpOrVryk7WSTcZ2aeUbZKTaOLT0lKLtOLT704v0Zt6Gc4QjUwuKtWvtVMN2oRb5KPFW2Y3e/atdGfWPWaNam6TpJ1ttOriXGEJOcG00opyy4X2tyWSFfLfxnn5vZmIjyjj5MdDHRlufluZtxrkWUjZo4+UeN1yeZJOMrn90kjXNiniyPU9KrirfM3qWLT3O5HNE1ckT0kmG0i0t+ZMdCacWUW+zw/V8O7u4fIrSGIy+R18JpCzWZVy4otCzTJsthMHB1d0xtpQbz+r+H57zvGVas1naV6s7xuAA5egAAAAAAAAAAAAAAAAAAAAAAAAAA5+l9BUsVHZqwv8ADNZSj4S+7cVVrVqDUwzdSGdO/vpZdynHg+/cXKeSimmmrp5NPO65WLGHUXxddIMuCuSOX5wbs7SVpcufgzyUCztcejxSUqlCN0ruVJb498Pw9ORWtejKm7SzXCXLxNrFlrljerJy4bY55aboNNSi2ms1ZtNPufAwbt50nExTpJk8SrzVp3PUz6nQt4GJyOu3DJtH1Cq1mnY19obYHWw2lbW2vVfgdrC4xNXTuuZEVIz4bFODun4rmR2pE9JqZpr2sXRekXGSae5+hZuAxaq04zXFZ9zWTXqUhozSalxz4x4ljdH2lHN4mlwpulNO985xakrcLbEX+8ZWrxceXs1cGWJnb3TEAGaugAAAAAAAAAAAAAAAAAAAAAAAAAAAAAQ/XDUmNdSq0opVN8ocKnNr9b7SYA7pktSd6ubUi0bS/O+LwTpN5Oy3x4xMSzV0WR0h4KCrJpJSnT2pfrO7V/HJFZVXszlbdc38OT4ld2Lmx/Dts+pI1a+HvmvQ3N5jnEmiVeYcyR83N2rTua08K+B7u58ZY1I+lM+JQa3o8TPN3LYhU3cy1uhvDS/7yrJSV3Sp7Tbe24qTuvKUfVFUYWntSirSbk1FKKu3KTtFLvbaP0TqhoH2PCUqLd5pOVSXOcs36ZLwiUtdkiMfj7r+hxzN/L2dkAGI2QAAAAAAAAAAAAAAAAAAAAAAAAAAAAAANLTOlY4ajOrPdHJR4zk/divH8WexEzO0PJnaN5QvpI/TU/8A4v8ArkU97S/zx/yTfSGlqlapOpUd3L0iuCiuCRCauBks2b+npNKeLF1Notbd90sZY6FGoprLfxRwKkWs1muJt4DHpOLSkpZJbPb2r8NnjfkSTfnae0dcc7bxzDqSw5jeHLQ0d0bOpRhOtPq6kopypqKlsN8G9rfzS9WZf+lUf/J/2v8AmVZ1eP3W401vZVPsrPitgIpXaa8OL4KxcVDovoL3qtSXclCH3M7mjNUsLh5KVOittbpyvUkvByvs+ViKdZWOkn/lme0M6MdQ5UrYuumm1ejRktlxv/qTi807bk92/laywDOy5JyW8pXMeOMdfGAAEaQAAAAAAAAAAAAAAAAAAAAAAAAAAAAACkukHXf2jGxhTd6GGlKKtuqTs4zn9qXnzLC151ljRoypQmutqdmWf6OLWb/aayXjcpp6EUprL6NvatfdZ3SNHQ0rMzaZ5hU1sZK1rxMRPrt/u+zq18QlFzv2bXXfdZEXxWJc5NvyXJcjf01jtp7Efdj82cpGtWNoZGS/lOz1OxZXRLqUqlR4+rBKnGT9mp705/XqeEXdR77vgmVvRoSnOMIK86kowhH4pSaUV6tH6Y0JoxYbDUKEc1Rpwhf4mlnLzd35lHW5PGsRHc/Jc0VfK0zPUfNvAAxmsAAAAAAAAAAAAAAAAAAAAAAAAAAAAAAAAAAAaOmNJKhRlNtJ+7Bc5PKK/PI2q9eMIynJqMYpuUnuSW9lWa1azyrtzjfZ7UKNPilezk+92v3Zcj3adt4j/qfT44yZNrTtEcz+kdoppvHSqVpZ7Um7Xy7TvnLzeZix+K6qmop9tq3guZkUFSi5yzk+P3Ij+KxDnJt8TZ0Wm+DTnueZ+n7M3+r/ANRnVZPw8Vjisfl7/rP+OmJs8BmwWDnWqU6VOO1UqyUIR5uTsr8lzfIvTLFiu6edD2rfXYiWLmvo8N2af61WUf7Yu/jOPIuc5urmg4YPC0sPDdTj2pfHN5zk/Ftv5HSPntRl+Lebeno38GL4dIqAAgTAAAAAAAAAAAAAAAAAAAAAAAAAAAAAAAAB42ekN6QtPSpxjh4OzqxcqklvUL2UV4537l3neOk3tFYc3tFY3lxdddauvl1NN/QwebX+rJcf2Vw57+RE3ZXbyS3s+vz4HC0vpPa7EfdXH4n+BuYsUVjxhk5cvrLX0pj+sll7q3L7zRAZZ6Ue53l4Wr0Oaqe9jqkfip4ZNeVSovnFfvcyC6n6syx+KhRV1BdutNfUpp55/E9y73fgz9FYXCxpQhThFRhTioQgslGMVZJLwM7W5/GPCO5+TR0eHefOfRlABkNUAAAAAAAAAAAAAAAAAAAAAAAAAAAAAAAAAAArrpIw9q0Zvc6as+9SeXzXqWKR7XjQcsVhJqmr1YdqC3bVrbUb82l62J9PeK5ImUWaJmk7KVxuNbWyslx7zj1KD8TcrRak00002mmmmmnmmnufcfB9B0wp/FPLQYjBtpJNyk0oxSu5NuySXFtm7OCe8svox6PnCccbiItNK+HpSVmrr9LJcHb3U+d+RDlzVx18pSYsM3ttCV6g6pLR+FUZJOvVtOvNfFbKCfwxTt43fEkwBgWtNpm0tytYrG0AAOXQAAAAAAAAAAAAAAAAAAAAAAAAAAAAAAAAAAAAArHpk0XQo0I4xQtWnVjTlZqKqJ05yvJfElDf634VxqtsY6q4bUqEY06tSVacVKCVJQdRKSkrtKcW1wWZaPTZS28FRj/79r0o1I/3GHoq1SoVdDUI4nDwqKWIxFZRqR2rPrZU07PnGK8UyzTU5KRtE8K99PS0zO3Lb6NNUqDwuHxk6N61VOpBze2oQc31UoxtZNw2ZXtdbW8n55GNlZZJZJcj0hve153tKatIrG0QAA4dAAAAAAAAAAAAAAAAAAAAAAAAAAAAAAAAAAAAAAAAI9rjoT2uFKlbfUzfwprN2OvovRsMPRp0ad9ilFRV82+bfe3d+YAG0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6"/>
          <a:srcRect l="25400" r="21490"/>
          <a:stretch>
            <a:fillRect/>
          </a:stretch>
        </p:blipFill>
        <p:spPr bwMode="auto">
          <a:xfrm>
            <a:off x="2819400" y="311150"/>
            <a:ext cx="1752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38600"/>
            <a:ext cx="3671888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373379" imgH="10352381" progId="PBrush">
                  <p:embed/>
                </p:oleObj>
              </mc:Choice>
              <mc:Fallback>
                <p:oleObj name="Bitmap Image" r:id="rId2" imgW="7373379" imgH="10352381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38200" y="1143000"/>
            <a:ext cx="7543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6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6600" b="1">
                <a:solidFill>
                  <a:srgbClr val="FF00FF"/>
                </a:solidFill>
                <a:latin typeface="Times New Roman" pitchFamily="18" charset="0"/>
              </a:rPr>
              <a:t>ò chuyện về nghề bán hàng</a:t>
            </a:r>
            <a:endParaRPr lang="en-US" sz="66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g.vatgia.vn/gallery_img/4/fje1377584705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1981200" y="60198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  <a:latin typeface="Times New Roman" pitchFamily="18" charset="0"/>
              </a:rPr>
              <a:t>Nhân viên bán hàng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8229600" cy="5715000"/>
          </a:xfrm>
        </p:spPr>
      </p:pic>
    </p:spTree>
    <p:extLst>
      <p:ext uri="{BB962C8B-B14F-4D97-AF65-F5344CB8AC3E}">
        <p14:creationId xmlns:p14="http://schemas.microsoft.com/office/powerpoint/2010/main" val="403090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125</Words>
  <Application>Microsoft Office PowerPoint</Application>
  <PresentationFormat>On-screen Show (4:3)</PresentationFormat>
  <Paragraphs>31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.VnAvant</vt:lpstr>
      <vt:lpstr>.VnTime</vt:lpstr>
      <vt:lpstr>Arial</vt:lpstr>
      <vt:lpstr>Calibri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Phương Nguyễn</cp:lastModifiedBy>
  <cp:revision>23</cp:revision>
  <dcterms:created xsi:type="dcterms:W3CDTF">2014-12-02T20:44:35Z</dcterms:created>
  <dcterms:modified xsi:type="dcterms:W3CDTF">2025-02-05T09:06:11Z</dcterms:modified>
</cp:coreProperties>
</file>