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9" r:id="rId3"/>
    <p:sldId id="306" r:id="rId4"/>
    <p:sldId id="257" r:id="rId5"/>
    <p:sldId id="259" r:id="rId6"/>
    <p:sldId id="292" r:id="rId7"/>
    <p:sldId id="303" r:id="rId8"/>
    <p:sldId id="264" r:id="rId9"/>
    <p:sldId id="266" r:id="rId10"/>
    <p:sldId id="294" r:id="rId11"/>
    <p:sldId id="304" r:id="rId12"/>
    <p:sldId id="269" r:id="rId13"/>
    <p:sldId id="285" r:id="rId14"/>
    <p:sldId id="287" r:id="rId15"/>
    <p:sldId id="29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3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9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7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4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9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0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2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2FC3-008D-4F0D-AD45-EAD5124E526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CA69-3B80-4C0E-97F5-C0DAF5D6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9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Lam%20quen%20chu%20U%20&#431;\Vui%20den%20truong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opy of FES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1219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Copy of FES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8800" y="2528515"/>
            <a:ext cx="1066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1676400" y="3367088"/>
            <a:ext cx="8680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đề:Nghề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nghiệp</a:t>
            </a:r>
            <a:endParaRPr lang="en-US" altLang="vi-VN" sz="2800" dirty="0" smtClean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2590800" y="2438400"/>
            <a:ext cx="7086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5400">
                <a:solidFill>
                  <a:srgbClr val="FF0000"/>
                </a:solidFill>
                <a:latin typeface="UNI Chu truyen thong" pitchFamily="66" charset="0"/>
              </a:rPr>
              <a:t>Làm quen chữ cái </a:t>
            </a:r>
            <a:r>
              <a:rPr lang="en-US" altLang="vi-VN" sz="5400">
                <a:solidFill>
                  <a:srgbClr val="FF0000"/>
                </a:solidFill>
                <a:latin typeface="Times New Roman" panose="02020603050405020304" pitchFamily="18" charset="0"/>
              </a:rPr>
              <a:t>u, ư</a:t>
            </a:r>
          </a:p>
        </p:txBody>
      </p:sp>
      <p:pic>
        <p:nvPicPr>
          <p:cNvPr id="4102" name="Picture 24" descr="Picture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19050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7162" name="Vui den truo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28"/>
          <p:cNvSpPr>
            <a:spLocks noChangeArrowheads="1"/>
          </p:cNvSpPr>
          <p:nvPr/>
        </p:nvSpPr>
        <p:spPr bwMode="auto">
          <a:xfrm>
            <a:off x="2209800" y="1600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33CC33"/>
                </a:solidFill>
                <a:latin typeface="Times New Roman" panose="02020603050405020304" pitchFamily="18" charset="0"/>
              </a:rPr>
              <a:t>Lĩnh vực : Phát triển ngôn ngữ</a:t>
            </a:r>
          </a:p>
        </p:txBody>
      </p:sp>
      <p:sp>
        <p:nvSpPr>
          <p:cNvPr id="4105" name="Rectangle 29"/>
          <p:cNvSpPr>
            <a:spLocks noChangeArrowheads="1"/>
          </p:cNvSpPr>
          <p:nvPr/>
        </p:nvSpPr>
        <p:spPr bwMode="auto">
          <a:xfrm>
            <a:off x="1828800" y="4038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000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vi-V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nhánh</a:t>
            </a:r>
            <a:r>
              <a:rPr lang="en-US" altLang="vi-V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vi-V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vi-V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vi-V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phương</a:t>
            </a:r>
            <a:endParaRPr lang="en-US" altLang="vi-VN" sz="2000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vi-V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sz="200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vi-V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1</a:t>
            </a:r>
            <a:endParaRPr lang="en-US" altLang="vi-VN" sz="2000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20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sz="2000" dirty="0">
                <a:solidFill>
                  <a:srgbClr val="FF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vi-VN" sz="20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vi-VN" sz="20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Nga</a:t>
            </a:r>
            <a:endParaRPr lang="en-US" altLang="vi-VN" sz="20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9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ac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47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3.31175E-6 L -3.33333E-6 -3.3117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0387" fill="hold"/>
                                        <p:tgtEl>
                                          <p:spTgt spid="34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7162"/>
                </p:tgtEl>
              </p:cMediaNode>
            </p:audio>
          </p:childTnLst>
        </p:cTn>
      </p:par>
    </p:tnLst>
    <p:bldLst>
      <p:bldP spid="3471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2213" y="-938213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6213" y="5157788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8613" y="5157788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8376"/>
            <a:ext cx="558099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09987"/>
            <a:ext cx="397906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7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357" y="509587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8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901" y="3683517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9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58213" y="-938213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0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4013" y="-938213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Group 24"/>
          <p:cNvGrpSpPr>
            <a:grpSpLocks/>
          </p:cNvGrpSpPr>
          <p:nvPr/>
        </p:nvGrpSpPr>
        <p:grpSpPr bwMode="auto">
          <a:xfrm>
            <a:off x="6472068" y="990599"/>
            <a:ext cx="1883295" cy="4038600"/>
            <a:chOff x="768" y="-1104"/>
            <a:chExt cx="2320" cy="4272"/>
          </a:xfrm>
        </p:grpSpPr>
        <p:pic>
          <p:nvPicPr>
            <p:cNvPr id="18449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316"/>
              <a:ext cx="1111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16"/>
              <a:ext cx="473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23" descr="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-1104"/>
              <a:ext cx="1064" cy="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4" name="Picture 26" descr="uuuu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15" y="2115440"/>
            <a:ext cx="2187977" cy="337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5" name="Group 24"/>
          <p:cNvGrpSpPr>
            <a:grpSpLocks/>
          </p:cNvGrpSpPr>
          <p:nvPr/>
        </p:nvGrpSpPr>
        <p:grpSpPr bwMode="auto">
          <a:xfrm>
            <a:off x="967653" y="-155171"/>
            <a:ext cx="2438400" cy="5334000"/>
            <a:chOff x="768" y="-1104"/>
            <a:chExt cx="2320" cy="4272"/>
          </a:xfrm>
        </p:grpSpPr>
        <p:pic>
          <p:nvPicPr>
            <p:cNvPr id="1844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316"/>
              <a:ext cx="1111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16"/>
              <a:ext cx="473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23" descr="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-1104"/>
              <a:ext cx="1064" cy="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22" y="2115440"/>
            <a:ext cx="3218458" cy="31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8792836776479564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6380" y="79195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4901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61" y="1431234"/>
            <a:ext cx="4844583" cy="374586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07" y="1380409"/>
            <a:ext cx="5703929" cy="4002623"/>
          </a:xfrm>
          <a:prstGeom prst="rect">
            <a:avLst/>
          </a:prstGeom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 rot="5400000">
            <a:off x="5729577" y="-3130826"/>
            <a:ext cx="596348" cy="6858000"/>
            <a:chOff x="0" y="0"/>
            <a:chExt cx="624" cy="4320"/>
          </a:xfrm>
        </p:grpSpPr>
        <p:pic>
          <p:nvPicPr>
            <p:cNvPr id="11" name="Picture 11" descr="1315570erpqxojwm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1315570erpqxojwm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0"/>
          <p:cNvGrpSpPr>
            <a:grpSpLocks/>
          </p:cNvGrpSpPr>
          <p:nvPr/>
        </p:nvGrpSpPr>
        <p:grpSpPr bwMode="auto">
          <a:xfrm rot="5400000">
            <a:off x="4622857" y="2728123"/>
            <a:ext cx="800759" cy="6858000"/>
            <a:chOff x="0" y="0"/>
            <a:chExt cx="624" cy="4320"/>
          </a:xfrm>
        </p:grpSpPr>
        <p:pic>
          <p:nvPicPr>
            <p:cNvPr id="14" name="Picture 11" descr="1315570erpqxojwm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 descr="1315570erpqxojwm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344863" y="0"/>
            <a:ext cx="720612" cy="6858000"/>
            <a:chOff x="0" y="0"/>
            <a:chExt cx="624" cy="4320"/>
          </a:xfrm>
        </p:grpSpPr>
        <p:pic>
          <p:nvPicPr>
            <p:cNvPr id="17" name="Picture 8" descr="1315570erpqxojwm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1315570erpqxojwm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10408256" y="254442"/>
            <a:ext cx="852877" cy="6858000"/>
            <a:chOff x="0" y="0"/>
            <a:chExt cx="624" cy="4320"/>
          </a:xfrm>
        </p:grpSpPr>
        <p:pic>
          <p:nvPicPr>
            <p:cNvPr id="20" name="Picture 8" descr="1315570erpqxojwm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 descr="1315570erpqxojwm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983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sl1101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24000" y="0"/>
            <a:ext cx="4572000" cy="3429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800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096000" y="0"/>
            <a:ext cx="4572000" cy="3429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800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24000" y="3429000"/>
            <a:ext cx="457200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800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096000" y="3429000"/>
            <a:ext cx="4572000" cy="3429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800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7376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1"/>
            <a:ext cx="8001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7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376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324600" y="0"/>
            <a:ext cx="4343400" cy="3505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800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324600" y="3657600"/>
            <a:ext cx="4343400" cy="3200400"/>
          </a:xfrm>
          <a:prstGeom prst="rect">
            <a:avLst/>
          </a:prstGeom>
          <a:solidFill>
            <a:srgbClr val="FFFF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800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524000" y="3657600"/>
            <a:ext cx="4648200" cy="3200400"/>
          </a:xfrm>
          <a:prstGeom prst="rect">
            <a:avLst/>
          </a:prstGeom>
          <a:solidFill>
            <a:srgbClr val="FFE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800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0" y="0"/>
            <a:ext cx="4724400" cy="3505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800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362200" y="-152400"/>
            <a:ext cx="281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2900">
                <a:solidFill>
                  <a:srgbClr val="0000FF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162800" y="1"/>
            <a:ext cx="281940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2900">
                <a:solidFill>
                  <a:srgbClr val="FF0000"/>
                </a:solidFill>
                <a:latin typeface=".VnAvant" pitchFamily="34" charset="0"/>
              </a:rPr>
              <a:t>­ư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438400" y="3276600"/>
            <a:ext cx="281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2900">
                <a:solidFill>
                  <a:srgbClr val="0000FF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858000" y="3505200"/>
            <a:ext cx="281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2900">
                <a:solidFill>
                  <a:srgbClr val="FF0000"/>
                </a:solidFill>
                <a:latin typeface=".VnAvant" pitchFamily="34" charset="0"/>
              </a:rPr>
              <a:t>­ư</a:t>
            </a:r>
          </a:p>
        </p:txBody>
      </p:sp>
      <p:grpSp>
        <p:nvGrpSpPr>
          <p:cNvPr id="384010" name="Group 10"/>
          <p:cNvGrpSpPr>
            <a:grpSpLocks/>
          </p:cNvGrpSpPr>
          <p:nvPr/>
        </p:nvGrpSpPr>
        <p:grpSpPr bwMode="auto">
          <a:xfrm>
            <a:off x="1536700" y="38100"/>
            <a:ext cx="4572000" cy="3429000"/>
            <a:chOff x="0" y="0"/>
            <a:chExt cx="2880" cy="2160"/>
          </a:xfrm>
        </p:grpSpPr>
        <p:sp>
          <p:nvSpPr>
            <p:cNvPr id="2664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880" cy="2160"/>
            </a:xfrm>
            <a:prstGeom prst="rect">
              <a:avLst/>
            </a:prstGeom>
            <a:solidFill>
              <a:srgbClr val="FCF7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.VnAvant" pitchFamily="34" charset="0"/>
              </a:endParaRPr>
            </a:p>
          </p:txBody>
        </p:sp>
        <p:pic>
          <p:nvPicPr>
            <p:cNvPr id="26650" name="Picture 12" descr="0B3XK10137Z868612Z6095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125"/>
              <a:ext cx="2686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1" name="Text Box 13"/>
            <p:cNvSpPr txBox="1">
              <a:spLocks noChangeArrowheads="1"/>
            </p:cNvSpPr>
            <p:nvPr/>
          </p:nvSpPr>
          <p:spPr bwMode="auto">
            <a:xfrm>
              <a:off x="1104" y="864"/>
              <a:ext cx="576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9600" dirty="0">
                  <a:solidFill>
                    <a:srgbClr val="FF0000"/>
                  </a:solidFill>
                  <a:latin typeface=".VnAvant" pitchFamily="34" charset="0"/>
                </a:rPr>
                <a:t>1</a:t>
              </a:r>
            </a:p>
          </p:txBody>
        </p:sp>
      </p:grpSp>
      <p:grpSp>
        <p:nvGrpSpPr>
          <p:cNvPr id="384014" name="Group 14"/>
          <p:cNvGrpSpPr>
            <a:grpSpLocks/>
          </p:cNvGrpSpPr>
          <p:nvPr/>
        </p:nvGrpSpPr>
        <p:grpSpPr bwMode="auto">
          <a:xfrm>
            <a:off x="6324600" y="38100"/>
            <a:ext cx="4356100" cy="3429000"/>
            <a:chOff x="3072" y="0"/>
            <a:chExt cx="2832" cy="2160"/>
          </a:xfrm>
        </p:grpSpPr>
        <p:sp>
          <p:nvSpPr>
            <p:cNvPr id="26645" name="Rectangle 15"/>
            <p:cNvSpPr>
              <a:spLocks noChangeArrowheads="1"/>
            </p:cNvSpPr>
            <p:nvPr/>
          </p:nvSpPr>
          <p:spPr bwMode="auto">
            <a:xfrm>
              <a:off x="3072" y="0"/>
              <a:ext cx="2832" cy="2160"/>
            </a:xfrm>
            <a:prstGeom prst="rect">
              <a:avLst/>
            </a:prstGeom>
            <a:solidFill>
              <a:srgbClr val="6BF9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8000">
                <a:solidFill>
                  <a:srgbClr val="000000"/>
                </a:solidFill>
                <a:latin typeface="Monotype Corsiva" panose="03010101010201010101" pitchFamily="66" charset="0"/>
              </a:endParaRPr>
            </a:p>
          </p:txBody>
        </p:sp>
        <p:grpSp>
          <p:nvGrpSpPr>
            <p:cNvPr id="26646" name="Group 16"/>
            <p:cNvGrpSpPr>
              <a:grpSpLocks/>
            </p:cNvGrpSpPr>
            <p:nvPr/>
          </p:nvGrpSpPr>
          <p:grpSpPr bwMode="auto">
            <a:xfrm>
              <a:off x="3120" y="144"/>
              <a:ext cx="2686" cy="1987"/>
              <a:chOff x="2976" y="144"/>
              <a:chExt cx="2686" cy="1987"/>
            </a:xfrm>
          </p:grpSpPr>
          <p:pic>
            <p:nvPicPr>
              <p:cNvPr id="26647" name="Picture 17" descr="0B3XK10137Z868612Z6095"/>
              <p:cNvPicPr>
                <a:picLocks noChangeAspect="1" noChangeArrowheads="1"/>
              </p:cNvPicPr>
              <p:nvPr/>
            </p:nvPicPr>
            <p:blipFill>
              <a:blip r:embed="rId3">
                <a:lum brigh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4"/>
                <a:ext cx="2686" cy="1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48" name="Text Box 18"/>
              <p:cNvSpPr txBox="1">
                <a:spLocks noChangeArrowheads="1"/>
              </p:cNvSpPr>
              <p:nvPr/>
            </p:nvSpPr>
            <p:spPr bwMode="auto">
              <a:xfrm>
                <a:off x="3984" y="816"/>
                <a:ext cx="576" cy="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9600">
                    <a:solidFill>
                      <a:srgbClr val="FF0000"/>
                    </a:solidFill>
                    <a:latin typeface=".VnAvant" pitchFamily="34" charset="0"/>
                  </a:rPr>
                  <a:t>2</a:t>
                </a:r>
              </a:p>
            </p:txBody>
          </p:sp>
        </p:grpSp>
      </p:grpSp>
      <p:grpSp>
        <p:nvGrpSpPr>
          <p:cNvPr id="384019" name="Group 19"/>
          <p:cNvGrpSpPr>
            <a:grpSpLocks/>
          </p:cNvGrpSpPr>
          <p:nvPr/>
        </p:nvGrpSpPr>
        <p:grpSpPr bwMode="auto">
          <a:xfrm>
            <a:off x="1524000" y="3479800"/>
            <a:ext cx="4572000" cy="3352800"/>
            <a:chOff x="0" y="2208"/>
            <a:chExt cx="2880" cy="2112"/>
          </a:xfrm>
        </p:grpSpPr>
        <p:sp>
          <p:nvSpPr>
            <p:cNvPr id="26642" name="Rectangle 20"/>
            <p:cNvSpPr>
              <a:spLocks noChangeArrowheads="1"/>
            </p:cNvSpPr>
            <p:nvPr/>
          </p:nvSpPr>
          <p:spPr bwMode="auto">
            <a:xfrm>
              <a:off x="0" y="2208"/>
              <a:ext cx="2880" cy="2112"/>
            </a:xfrm>
            <a:prstGeom prst="rect">
              <a:avLst/>
            </a:prstGeom>
            <a:solidFill>
              <a:srgbClr val="FB4C1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8000">
                <a:solidFill>
                  <a:srgbClr val="000000"/>
                </a:solidFill>
                <a:latin typeface="Monotype Corsiva" panose="03010101010201010101" pitchFamily="66" charset="0"/>
              </a:endParaRPr>
            </a:p>
          </p:txBody>
        </p:sp>
        <p:pic>
          <p:nvPicPr>
            <p:cNvPr id="26643" name="Picture 21" descr="0B3XK10137Z868612Z6095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285"/>
              <a:ext cx="2686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4" name="Text Box 22"/>
            <p:cNvSpPr txBox="1">
              <a:spLocks noChangeArrowheads="1"/>
            </p:cNvSpPr>
            <p:nvPr/>
          </p:nvSpPr>
          <p:spPr bwMode="auto">
            <a:xfrm>
              <a:off x="1152" y="2928"/>
              <a:ext cx="576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9600">
                  <a:solidFill>
                    <a:srgbClr val="FF0000"/>
                  </a:solidFill>
                  <a:latin typeface=".VnAvant" pitchFamily="34" charset="0"/>
                </a:rPr>
                <a:t>3</a:t>
              </a:r>
            </a:p>
          </p:txBody>
        </p:sp>
      </p:grpSp>
      <p:grpSp>
        <p:nvGrpSpPr>
          <p:cNvPr id="384023" name="Group 23"/>
          <p:cNvGrpSpPr>
            <a:grpSpLocks/>
          </p:cNvGrpSpPr>
          <p:nvPr/>
        </p:nvGrpSpPr>
        <p:grpSpPr bwMode="auto">
          <a:xfrm>
            <a:off x="6229350" y="3589339"/>
            <a:ext cx="4495800" cy="3336925"/>
            <a:chOff x="2865" y="2192"/>
            <a:chExt cx="2832" cy="2102"/>
          </a:xfrm>
        </p:grpSpPr>
        <p:sp>
          <p:nvSpPr>
            <p:cNvPr id="26639" name="Rectangle 24"/>
            <p:cNvSpPr>
              <a:spLocks noChangeArrowheads="1"/>
            </p:cNvSpPr>
            <p:nvPr/>
          </p:nvSpPr>
          <p:spPr bwMode="auto">
            <a:xfrm>
              <a:off x="2865" y="2192"/>
              <a:ext cx="2832" cy="2102"/>
            </a:xfrm>
            <a:prstGeom prst="rect">
              <a:avLst/>
            </a:prstGeom>
            <a:solidFill>
              <a:srgbClr val="FCA2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8000">
                <a:solidFill>
                  <a:srgbClr val="000000"/>
                </a:solidFill>
                <a:latin typeface="Monotype Corsiva" panose="03010101010201010101" pitchFamily="66" charset="0"/>
              </a:endParaRPr>
            </a:p>
          </p:txBody>
        </p:sp>
        <p:pic>
          <p:nvPicPr>
            <p:cNvPr id="26640" name="Picture 25" descr="0B3XK10137Z868612Z6095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" y="2219"/>
              <a:ext cx="2686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1" name="Text Box 26"/>
            <p:cNvSpPr txBox="1">
              <a:spLocks noChangeArrowheads="1"/>
            </p:cNvSpPr>
            <p:nvPr/>
          </p:nvSpPr>
          <p:spPr bwMode="auto">
            <a:xfrm>
              <a:off x="3984" y="2928"/>
              <a:ext cx="576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9600">
                  <a:solidFill>
                    <a:srgbClr val="FF0000"/>
                  </a:solidFill>
                  <a:latin typeface=".VnAvant" pitchFamily="34" charset="0"/>
                </a:rPr>
                <a:t>4</a:t>
              </a:r>
            </a:p>
          </p:txBody>
        </p:sp>
      </p:grp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5867400" y="3200400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800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4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4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0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4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84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0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4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84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0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4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84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0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4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02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2213" y="-938213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6213" y="5157788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8613" y="5157788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1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1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143001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962401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58213" y="-938213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4013" y="-938213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Group 13"/>
          <p:cNvGrpSpPr>
            <a:grpSpLocks/>
          </p:cNvGrpSpPr>
          <p:nvPr/>
        </p:nvGrpSpPr>
        <p:grpSpPr bwMode="auto">
          <a:xfrm>
            <a:off x="6400800" y="-533400"/>
            <a:ext cx="2895600" cy="5334000"/>
            <a:chOff x="768" y="-1104"/>
            <a:chExt cx="2320" cy="4272"/>
          </a:xfrm>
        </p:grpSpPr>
        <p:pic>
          <p:nvPicPr>
            <p:cNvPr id="19473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316"/>
              <a:ext cx="1111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16"/>
              <a:ext cx="473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16" descr="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-1104"/>
              <a:ext cx="1064" cy="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8" name="Group 17"/>
          <p:cNvGrpSpPr>
            <a:grpSpLocks/>
          </p:cNvGrpSpPr>
          <p:nvPr/>
        </p:nvGrpSpPr>
        <p:grpSpPr bwMode="auto">
          <a:xfrm>
            <a:off x="3276601" y="2438400"/>
            <a:ext cx="2163763" cy="2362200"/>
            <a:chOff x="1565" y="864"/>
            <a:chExt cx="2229" cy="2650"/>
          </a:xfrm>
        </p:grpSpPr>
        <p:pic>
          <p:nvPicPr>
            <p:cNvPr id="19471" name="Picture 18" descr="u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80"/>
                </a:clrFrom>
                <a:clrTo>
                  <a:srgbClr val="FEFE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864"/>
              <a:ext cx="1588" cy="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674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9" name="Text Box 20"/>
          <p:cNvSpPr txBox="1">
            <a:spLocks noChangeArrowheads="1"/>
          </p:cNvSpPr>
          <p:nvPr/>
        </p:nvSpPr>
        <p:spPr bwMode="auto">
          <a:xfrm>
            <a:off x="2971800" y="914401"/>
            <a:ext cx="6324600" cy="8239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990099"/>
                </a:solidFill>
                <a:latin typeface="Times New Roman" panose="02020603050405020304" pitchFamily="18" charset="0"/>
              </a:rPr>
              <a:t>So sánh chữ u, ư</a:t>
            </a:r>
          </a:p>
        </p:txBody>
      </p:sp>
      <p:sp>
        <p:nvSpPr>
          <p:cNvPr id="19470" name="Text Box 34"/>
          <p:cNvSpPr txBox="1">
            <a:spLocks noChangeArrowheads="1"/>
          </p:cNvSpPr>
          <p:nvPr/>
        </p:nvSpPr>
        <p:spPr bwMode="auto">
          <a:xfrm>
            <a:off x="4327525" y="-6091238"/>
            <a:ext cx="184150" cy="917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0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 rot="16200000">
            <a:off x="1902620" y="2055020"/>
            <a:ext cx="4211637" cy="5394325"/>
            <a:chOff x="0" y="-91"/>
            <a:chExt cx="3117" cy="2875"/>
          </a:xfrm>
        </p:grpSpPr>
        <p:pic>
          <p:nvPicPr>
            <p:cNvPr id="11277" name="Picture 4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5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7" name="Group 6"/>
          <p:cNvGrpSpPr>
            <a:grpSpLocks/>
          </p:cNvGrpSpPr>
          <p:nvPr/>
        </p:nvGrpSpPr>
        <p:grpSpPr bwMode="auto">
          <a:xfrm rot="5400000">
            <a:off x="6009481" y="-523081"/>
            <a:ext cx="4211638" cy="5257800"/>
            <a:chOff x="0" y="-91"/>
            <a:chExt cx="3117" cy="2875"/>
          </a:xfrm>
        </p:grpSpPr>
        <p:pic>
          <p:nvPicPr>
            <p:cNvPr id="11275" name="Picture 7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8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1524000" y="-76200"/>
            <a:ext cx="4572000" cy="4937125"/>
            <a:chOff x="0" y="-91"/>
            <a:chExt cx="3117" cy="2875"/>
          </a:xfrm>
        </p:grpSpPr>
        <p:pic>
          <p:nvPicPr>
            <p:cNvPr id="11273" name="Picture 10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9" name="Group 12"/>
          <p:cNvGrpSpPr>
            <a:grpSpLocks/>
          </p:cNvGrpSpPr>
          <p:nvPr/>
        </p:nvGrpSpPr>
        <p:grpSpPr bwMode="auto">
          <a:xfrm rot="10800000">
            <a:off x="6096000" y="1920876"/>
            <a:ext cx="4572000" cy="5165725"/>
            <a:chOff x="0" y="-91"/>
            <a:chExt cx="3117" cy="2875"/>
          </a:xfrm>
        </p:grpSpPr>
        <p:pic>
          <p:nvPicPr>
            <p:cNvPr id="11271" name="Picture 13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4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0" name="WordArt 3"/>
          <p:cNvSpPr>
            <a:spLocks noChangeArrowheads="1" noChangeShapeType="1" noTextEdit="1"/>
          </p:cNvSpPr>
          <p:nvPr/>
        </p:nvSpPr>
        <p:spPr bwMode="auto">
          <a:xfrm>
            <a:off x="3053301" y="1920876"/>
            <a:ext cx="6297433" cy="1746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Ôn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chữ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cái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đã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học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32047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673" y="5009419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Chú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tư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bế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bé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7" y="60751"/>
            <a:ext cx="9589646" cy="42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 rot="16200000">
            <a:off x="1902620" y="2055020"/>
            <a:ext cx="4211637" cy="5394325"/>
            <a:chOff x="0" y="-91"/>
            <a:chExt cx="3117" cy="2875"/>
          </a:xfrm>
        </p:grpSpPr>
        <p:pic>
          <p:nvPicPr>
            <p:cNvPr id="11277" name="Picture 4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5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7" name="Group 6"/>
          <p:cNvGrpSpPr>
            <a:grpSpLocks/>
          </p:cNvGrpSpPr>
          <p:nvPr/>
        </p:nvGrpSpPr>
        <p:grpSpPr bwMode="auto">
          <a:xfrm rot="5400000">
            <a:off x="6009481" y="-523081"/>
            <a:ext cx="4211638" cy="5257800"/>
            <a:chOff x="0" y="-91"/>
            <a:chExt cx="3117" cy="2875"/>
          </a:xfrm>
        </p:grpSpPr>
        <p:pic>
          <p:nvPicPr>
            <p:cNvPr id="11275" name="Picture 7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8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1524000" y="-76200"/>
            <a:ext cx="4572000" cy="4937125"/>
            <a:chOff x="0" y="-91"/>
            <a:chExt cx="3117" cy="2875"/>
          </a:xfrm>
        </p:grpSpPr>
        <p:pic>
          <p:nvPicPr>
            <p:cNvPr id="11273" name="Picture 10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9" name="Group 12"/>
          <p:cNvGrpSpPr>
            <a:grpSpLocks/>
          </p:cNvGrpSpPr>
          <p:nvPr/>
        </p:nvGrpSpPr>
        <p:grpSpPr bwMode="auto">
          <a:xfrm rot="10800000">
            <a:off x="6096000" y="1920876"/>
            <a:ext cx="4572000" cy="5165725"/>
            <a:chOff x="0" y="-91"/>
            <a:chExt cx="3117" cy="2875"/>
          </a:xfrm>
        </p:grpSpPr>
        <p:pic>
          <p:nvPicPr>
            <p:cNvPr id="11271" name="Picture 13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4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0" name="WordArt 3"/>
          <p:cNvSpPr>
            <a:spLocks noChangeArrowheads="1" noChangeShapeType="1" noTextEdit="1"/>
          </p:cNvSpPr>
          <p:nvPr/>
        </p:nvSpPr>
        <p:spPr bwMode="auto">
          <a:xfrm>
            <a:off x="4267200" y="1676400"/>
            <a:ext cx="40386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6308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371600"/>
            <a:ext cx="2514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6553200" y="1371600"/>
            <a:ext cx="990600" cy="411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800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5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>
            <a:grpSpLocks/>
          </p:cNvGrpSpPr>
          <p:nvPr/>
        </p:nvGrpSpPr>
        <p:grpSpPr bwMode="auto">
          <a:xfrm rot="16200000">
            <a:off x="667874" y="2332036"/>
            <a:ext cx="4211637" cy="5394325"/>
            <a:chOff x="0" y="-91"/>
            <a:chExt cx="3117" cy="2875"/>
          </a:xfrm>
        </p:grpSpPr>
        <p:pic>
          <p:nvPicPr>
            <p:cNvPr id="13328" name="Picture 4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5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35" y="-1293"/>
              <a:ext cx="38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5" name="Group 6"/>
          <p:cNvGrpSpPr>
            <a:grpSpLocks/>
          </p:cNvGrpSpPr>
          <p:nvPr/>
        </p:nvGrpSpPr>
        <p:grpSpPr bwMode="auto">
          <a:xfrm rot="5400000">
            <a:off x="6990383" y="-354346"/>
            <a:ext cx="4211638" cy="5257800"/>
            <a:chOff x="0" y="-91"/>
            <a:chExt cx="3117" cy="2875"/>
          </a:xfrm>
        </p:grpSpPr>
        <p:pic>
          <p:nvPicPr>
            <p:cNvPr id="13326" name="Picture 7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8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Group 9"/>
          <p:cNvGrpSpPr>
            <a:grpSpLocks/>
          </p:cNvGrpSpPr>
          <p:nvPr/>
        </p:nvGrpSpPr>
        <p:grpSpPr bwMode="auto">
          <a:xfrm>
            <a:off x="62179" y="-272144"/>
            <a:ext cx="4572000" cy="4937125"/>
            <a:chOff x="0" y="-91"/>
            <a:chExt cx="3117" cy="2875"/>
          </a:xfrm>
        </p:grpSpPr>
        <p:pic>
          <p:nvPicPr>
            <p:cNvPr id="13324" name="Picture 10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1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12"/>
          <p:cNvGrpSpPr>
            <a:grpSpLocks/>
          </p:cNvGrpSpPr>
          <p:nvPr/>
        </p:nvGrpSpPr>
        <p:grpSpPr bwMode="auto">
          <a:xfrm rot="10800000">
            <a:off x="6910647" y="2245459"/>
            <a:ext cx="4572000" cy="5165725"/>
            <a:chOff x="0" y="-91"/>
            <a:chExt cx="3117" cy="2875"/>
          </a:xfrm>
        </p:grpSpPr>
        <p:pic>
          <p:nvPicPr>
            <p:cNvPr id="13322" name="Picture 13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14" descr="696927qx7ttrgj3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21" y="-1179"/>
              <a:ext cx="60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3544321" y="1589821"/>
            <a:ext cx="4343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8000">
              <a:latin typeface="Arial" panose="020B0604020202020204" pitchFamily="34" charset="0"/>
            </a:endParaRPr>
          </a:p>
        </p:txBody>
      </p:sp>
      <p:sp>
        <p:nvSpPr>
          <p:cNvPr id="13319" name="WordArt 3"/>
          <p:cNvSpPr>
            <a:spLocks noChangeArrowheads="1" noChangeShapeType="1" noTextEdit="1"/>
          </p:cNvSpPr>
          <p:nvPr/>
        </p:nvSpPr>
        <p:spPr bwMode="auto">
          <a:xfrm>
            <a:off x="6794736" y="2701504"/>
            <a:ext cx="1434949" cy="22027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.VnAvant"/>
              </a:rPr>
              <a:t>u</a:t>
            </a:r>
          </a:p>
        </p:txBody>
      </p:sp>
      <p:pic>
        <p:nvPicPr>
          <p:cNvPr id="13320" name="Picture 22" descr="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890" y="2762663"/>
            <a:ext cx="2036301" cy="20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WordArt 3"/>
          <p:cNvSpPr>
            <a:spLocks noChangeArrowheads="1" noChangeShapeType="1" noTextEdit="1"/>
          </p:cNvSpPr>
          <p:nvPr/>
        </p:nvSpPr>
        <p:spPr bwMode="auto">
          <a:xfrm>
            <a:off x="1064886" y="2133025"/>
            <a:ext cx="1840704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Avant"/>
              </a:rPr>
              <a:t>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48" y="1346662"/>
            <a:ext cx="3542233" cy="37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3698192350580324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0092" y="744247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5950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9"/>
          <p:cNvSpPr>
            <a:spLocks noChangeArrowheads="1"/>
          </p:cNvSpPr>
          <p:nvPr/>
        </p:nvSpPr>
        <p:spPr bwMode="auto">
          <a:xfrm>
            <a:off x="2819400" y="777875"/>
            <a:ext cx="6477000" cy="487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9pPr>
          </a:lstStyle>
          <a:p>
            <a:pPr eaLnBrk="1" hangingPunct="1"/>
            <a:endParaRPr lang="en-US" altLang="en-US" sz="33600">
              <a:latin typeface="Arial" panose="020B0604020202020204" pitchFamily="34" charset="0"/>
            </a:endParaRP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4445001" y="120650"/>
            <a:ext cx="279082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9pPr>
          </a:lstStyle>
          <a:p>
            <a:pPr eaLnBrk="1" hangingPunct="1"/>
            <a:r>
              <a:rPr lang="en-US" altLang="en-US" sz="33600" b="1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6400800" y="-2393950"/>
            <a:ext cx="16637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600" b="1">
                <a:latin typeface="Arial" panose="020B0604020202020204" pitchFamily="34" charset="0"/>
              </a:rPr>
              <a:t>,</a:t>
            </a:r>
          </a:p>
        </p:txBody>
      </p:sp>
      <p:pic>
        <p:nvPicPr>
          <p:cNvPr id="16389" name="Picture 5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341688"/>
            <a:ext cx="99060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"/>
            <a:ext cx="990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1524000" y="0"/>
            <a:ext cx="990600" cy="6858000"/>
            <a:chOff x="0" y="0"/>
            <a:chExt cx="624" cy="4320"/>
          </a:xfrm>
        </p:grpSpPr>
        <p:pic>
          <p:nvPicPr>
            <p:cNvPr id="16398" name="Picture 8" descr="1315570erpqxojwmo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9" descr="1315570erpqxojwmo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2" name="Group 10"/>
          <p:cNvGrpSpPr>
            <a:grpSpLocks/>
          </p:cNvGrpSpPr>
          <p:nvPr/>
        </p:nvGrpSpPr>
        <p:grpSpPr bwMode="auto">
          <a:xfrm rot="5400000">
            <a:off x="5524500" y="-2933700"/>
            <a:ext cx="990600" cy="6858000"/>
            <a:chOff x="0" y="0"/>
            <a:chExt cx="624" cy="4320"/>
          </a:xfrm>
        </p:grpSpPr>
        <p:pic>
          <p:nvPicPr>
            <p:cNvPr id="16396" name="Picture 11" descr="1315570erpqxojwmo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2" descr="1315570erpqxojwmo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3" name="Group 13"/>
          <p:cNvGrpSpPr>
            <a:grpSpLocks/>
          </p:cNvGrpSpPr>
          <p:nvPr/>
        </p:nvGrpSpPr>
        <p:grpSpPr bwMode="auto">
          <a:xfrm rot="5400000">
            <a:off x="5676900" y="2933700"/>
            <a:ext cx="990600" cy="6858000"/>
            <a:chOff x="0" y="0"/>
            <a:chExt cx="624" cy="4320"/>
          </a:xfrm>
        </p:grpSpPr>
        <p:pic>
          <p:nvPicPr>
            <p:cNvPr id="16394" name="Picture 14" descr="1315570erpqxojwmo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5" descr="1315570erpqxojwmo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13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2213" y="-938213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6213" y="5157788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8613" y="5157788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1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1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143001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962401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58213" y="-938213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4013" y="-938213"/>
            <a:ext cx="762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1" y="2089150"/>
            <a:ext cx="176371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089150"/>
            <a:ext cx="7508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3" name="Picture 15" descr="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1752600"/>
            <a:ext cx="16891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1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02961615,C:\Documents and Settings\TAID\Desktop\Oanh lam di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02961615,C:\Documents and Settings\TAID\Desktop\Oanh lam di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69</Words>
  <Application>Microsoft Office PowerPoint</Application>
  <PresentationFormat>Widescreen</PresentationFormat>
  <Paragraphs>25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.VnAvant</vt:lpstr>
      <vt:lpstr>.VnLinus</vt:lpstr>
      <vt:lpstr>Arial</vt:lpstr>
      <vt:lpstr>Calibri</vt:lpstr>
      <vt:lpstr>Calibri Light</vt:lpstr>
      <vt:lpstr>Monotype Corsiva</vt:lpstr>
      <vt:lpstr>Times New Roman</vt:lpstr>
      <vt:lpstr>UNI Chu truyen thong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2023-11-04T02:04:57Z</dcterms:created>
  <dcterms:modified xsi:type="dcterms:W3CDTF">2024-10-31T07:09:47Z</dcterms:modified>
</cp:coreProperties>
</file>