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62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A2C7"/>
    <a:srgbClr val="CBC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8CCB-B503-47C9-BEED-A0A8E0F35A39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0A6-D8FA-4681-8842-A96BA5B3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62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8CCB-B503-47C9-BEED-A0A8E0F35A39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0A6-D8FA-4681-8842-A96BA5B3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78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8CCB-B503-47C9-BEED-A0A8E0F35A39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0A6-D8FA-4681-8842-A96BA5B3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0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8CCB-B503-47C9-BEED-A0A8E0F35A39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0A6-D8FA-4681-8842-A96BA5B3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95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8CCB-B503-47C9-BEED-A0A8E0F35A39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0A6-D8FA-4681-8842-A96BA5B3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60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8CCB-B503-47C9-BEED-A0A8E0F35A39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0A6-D8FA-4681-8842-A96BA5B3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49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8CCB-B503-47C9-BEED-A0A8E0F35A39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0A6-D8FA-4681-8842-A96BA5B3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752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8CCB-B503-47C9-BEED-A0A8E0F35A39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0A6-D8FA-4681-8842-A96BA5B3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65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8CCB-B503-47C9-BEED-A0A8E0F35A39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0A6-D8FA-4681-8842-A96BA5B3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51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8CCB-B503-47C9-BEED-A0A8E0F35A39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0A6-D8FA-4681-8842-A96BA5B3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2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8CCB-B503-47C9-BEED-A0A8E0F35A39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0A6-D8FA-4681-8842-A96BA5B3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96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48CCB-B503-47C9-BEED-A0A8E0F35A39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1B0A6-D8FA-4681-8842-A96BA5B3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64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/>
          <p:nvPr/>
        </p:nvSpPr>
        <p:spPr>
          <a:xfrm>
            <a:off x="2216139" y="1474650"/>
            <a:ext cx="7567126" cy="184665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b="1">
                <a:latin typeface="Times New Roman" panose="02020603050405020304" charset="0"/>
                <a:cs typeface="Times New Roman" panose="02020603050405020304" charset="0"/>
              </a:rPr>
              <a:t>Trường </a:t>
            </a:r>
            <a:r>
              <a:rPr lang="en-US" altLang="vi-VN" b="1" dirty="0">
                <a:latin typeface="Times New Roman" panose="02020603050405020304" charset="0"/>
                <a:cs typeface="Times New Roman" panose="02020603050405020304" charset="0"/>
              </a:rPr>
              <a:t>Mầm </a:t>
            </a:r>
            <a:r>
              <a:rPr lang="en-US" altLang="vi-VN" b="1">
                <a:latin typeface="Times New Roman" panose="02020603050405020304" charset="0"/>
                <a:cs typeface="Times New Roman" panose="02020603050405020304" charset="0"/>
              </a:rPr>
              <a:t>non Hoa Sen</a:t>
            </a: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vi-VN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b="1">
                <a:latin typeface="Times New Roman" panose="02020603050405020304" charset="0"/>
                <a:cs typeface="Times New Roman" panose="02020603050405020304" charset="0"/>
              </a:rPr>
              <a:t>LỚP: CHỒI</a:t>
            </a: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vi-VN" sz="18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3955" y="3412086"/>
            <a:ext cx="9260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Nhánh: </a:t>
            </a:r>
            <a:r>
              <a:rPr lang="vi-VN" sz="2800" b="1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Ngày hội đến trường của bé </a:t>
            </a:r>
            <a:endParaRPr lang="en-US" dirty="0">
              <a:solidFill>
                <a:srgbClr val="846BA5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41851" y="3935306"/>
            <a:ext cx="4371988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Giáo viên:Đỗ Thị Tình</a:t>
            </a:r>
            <a:endParaRPr lang="en-US" sz="2400" dirty="0">
              <a:solidFill>
                <a:srgbClr val="846BA5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54799" y="6013086"/>
            <a:ext cx="2116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Năm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160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: 2025 – 2026</a:t>
            </a:r>
          </a:p>
        </p:txBody>
      </p:sp>
    </p:spTree>
    <p:extLst>
      <p:ext uri="{BB962C8B-B14F-4D97-AF65-F5344CB8AC3E}">
        <p14:creationId xmlns:p14="http://schemas.microsoft.com/office/powerpoint/2010/main" val="708443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y2meta.com - Bé Thu Uyên ★Trường Chúng Cháu Là Trường Mầm N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8486d3381d.vws.vegacdn.vn/UploadFolderNew/Image/mnlongbiena/anhhaydung/khaigiang24-25/dsc00563-ok-c_5920241710.jpg?w=9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10" y="407964"/>
            <a:ext cx="2963593" cy="444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8486d3381d.vws.vegacdn.vn/UploadFolderNew/Image/mnlongbiena/anhhaydung/khaigiang24-25/dsc00576-ok-c_5920241711.jpg?w=9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22" y="1491443"/>
            <a:ext cx="3150984" cy="472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8486d3381d.vws.vegacdn.vn/uploadfoldernew/thuvien/2024/mnlongbiena/nguyenthihaiyen/2024_7/khai%20giang%2024%20-25/5454a7d3-b8dc-4053-92d2-5bd39437ee1a_69202416.jpg?w=3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725" y="281355"/>
            <a:ext cx="5050479" cy="336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8486d3381d.vws.vegacdn.vn/uploadfoldernew/thuvien/2024/mnlongbiena/nguyenthihaiyen/2024_7/khai%20giang%2024%20-25/7be9b88e-b2ca-411b-ac71-83e759b8f9c4_69202416.jpg?w=3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251" y="3827196"/>
            <a:ext cx="4220309" cy="280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10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8486d3381d.vws.vegacdn.vn/uploadfoldernew/thuvien/2024/mnlongbiena/nguyenthihaiyen/2024_7/khai%20giang%2024%20-25/21965e60-5414-4ef7-8e9d-022329bd230d_69202416.jpg?w=3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20" y="171188"/>
            <a:ext cx="4594345" cy="305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s://8486d3381d.vws.vegacdn.vn/uploadfoldernew/thuvien/2024/mnlongbiena/nguyenthihaiyen/2024_7/khai%20giang%2024%20-25/23869c7d-7d72-45a7-aad4-6202abad8a62_69202416.jpg?w=3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831" y="203284"/>
            <a:ext cx="4497920" cy="299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8486d3381d.vws.vegacdn.vn/uploadfoldernew/thuvien/2024/mnlongbiena/nguyenthihaiyen/2024_7/khai%20giang%2024%20-25/8763461e-74ae-4220-88df-60ca0de7275c_69202416.jpg?w=3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951" y="3280076"/>
            <a:ext cx="5181221" cy="344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93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0358" y="194281"/>
            <a:ext cx="7725193" cy="646331"/>
          </a:xfrm>
          <a:prstGeom prst="rect">
            <a:avLst/>
          </a:prstGeom>
          <a:solidFill>
            <a:srgbClr val="CBC1DA"/>
          </a:solidFill>
          <a:ln>
            <a:solidFill>
              <a:srgbClr val="B2A2C7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Những hoạt động của trẻ khi ở trường</a:t>
            </a:r>
            <a:endParaRPr lang="en-US" sz="36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Picture 12" descr="https://8486d3381d.vws.vegacdn.vn/UploadFolderNew/SGDLongBien/Image/mnlongbiena/luuthinga/2022_5_image/td3_14052022.jpg?w=9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26" y="1096190"/>
            <a:ext cx="3646389" cy="262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8486d3381d.vws.vegacdn.vn/UploadFolderNew/Image/mnlongbiena/anhhaydung/Ho%E1%BA%A1t%20%C4%91%E1%BB%99ng%20H%E1%BB%8Dc/LQCC%20g-y/0377a24e-7f6e-4bc5-97fd-65fa592bc39f_942024168.jpg?w=9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121" y="1096190"/>
            <a:ext cx="3700733" cy="262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ttps://8486d3381d.vws.vegacdn.vn/UploadFolderNew/Image/mnlongbiena/anhhaydung/Ho%E1%BA%A1t%20%C4%91%E1%BB%99ng%20H%E1%BB%8Dc/58c05acf-90e7-4e31-a164-7d5f9b99af63_29220241044.jpg?w=11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21" y="1096190"/>
            <a:ext cx="3913550" cy="262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8486d3381d.vws.vegacdn.vn/UploadFolderNew/Image/mnlongbiena/anhhaydung/Ho%E1%BA%A1t%20%C4%91%E1%BB%99ng%20H%E1%BB%8Dc/hoat%20dong%20goc/ffe7aca1-a6bb-4583-8b1a-e2451567262b_16820241451.jpg?w=11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19" y="3910325"/>
            <a:ext cx="3855792" cy="267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8486d3381d.vws.vegacdn.vn/UploadFolderNew/Image/mnlongbiena/anhhaydung/Ho%E1%BA%A1t%20%C4%91%E1%BB%99ng%20H%E1%BB%8Dc/hoat%20dong%20goc/8d0e63bd-b3f0-42d9-a2d1-c8abc0ff8a1c_2572024179.jpg?w=113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902" y="3910325"/>
            <a:ext cx="3805637" cy="267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s://8486d3381d.vws.vegacdn.vn/UploadFolderNew/SGDLongBien/Image/mnlongbiena/luuthinga/2022_5_image/td3_14052022.jpg?w=9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65" y="1025850"/>
            <a:ext cx="3646389" cy="262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8486d3381d.vws.vegacdn.vn/UploadFolderNew/Image/mnlongbiena/anhhaydung/Ho%E1%BA%A1t%20%C4%91%E1%BB%99ng%20H%E1%BB%8Dc/LQCC%20g-y/0377a24e-7f6e-4bc5-97fd-65fa592bc39f_942024168.jpg?w=9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760" y="1025850"/>
            <a:ext cx="3700733" cy="262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https://8486d3381d.vws.vegacdn.vn/UploadFolderNew/Image/mnlongbiena/anhhaydung/Ho%E1%BA%A1t%20%C4%91%E1%BB%99ng%20H%E1%BB%8Dc/58c05acf-90e7-4e31-a164-7d5f9b99af63_29220241044.jpg?w=11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360" y="1025850"/>
            <a:ext cx="3913550" cy="262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8486d3381d.vws.vegacdn.vn/UploadFolderNew/Image/mnlongbiena/anhhaydung/Ho%E1%BA%A1t%20%C4%91%E1%BB%99ng%20H%E1%BB%8Dc/hoat%20dong%20goc/ffe7aca1-a6bb-4583-8b1a-e2451567262b_16820241451.jpg?w=11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358" y="3839985"/>
            <a:ext cx="3855792" cy="267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s://8486d3381d.vws.vegacdn.vn/UploadFolderNew/Image/mnlongbiena/anhhaydung/Ho%E1%BA%A1t%20%C4%91%E1%BB%99ng%20H%E1%BB%8Dc/hoat%20dong%20goc/8d0e63bd-b3f0-42d9-a2d1-c8abc0ff8a1c_2572024179.jpg?w=113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541" y="3839985"/>
            <a:ext cx="3805637" cy="267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28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8486d3381d.vws.vegacdn.vn/UploadFolderNew/SGDLongBien/2023/Image/mnlongbiena/Thu_muc_chung/384070cb-2fc0-41f0-ba29-f783618479bc_13112023.jpg?w=9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39" y="491877"/>
            <a:ext cx="3727590" cy="279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s://8486d3381d.vws.vegacdn.vn/UploadFolderNew/Image/mnlongbiena/anhhaydung/Ho%E1%BA%A1t%20%C4%91%E1%BB%99ng%20H%E1%BB%8Dc/nan%20banh%20troi/c8cd0beb-53fd-4dce-968e-66f4b1623b99_9420241645.jpg?w=11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648" y="491877"/>
            <a:ext cx="3855792" cy="279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https://8486d3381d.vws.vegacdn.vn/UploadFolderNew/Image/mnlongbiena/anhhaydung/buffet%208%20th%C3%A1ng%203/3e56a80b-0864-4d5c-a72c-14fd6654020a_6320241723.jpg?w=11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26" y="491877"/>
            <a:ext cx="3647757" cy="279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8486d3381d.vws.vegacdn.vn/UploadFolderNew/SGDLongBien/2023/Image/mnlongbiena/Thu_muc_chung/c5731e39edde388061cf_14092023.jpg?w=9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648" y="3514505"/>
            <a:ext cx="3855792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ác bé lớp MGL A1 hào hứng, thích thú khi tham gia Hoạt động Ngoài trờ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11" y="3514505"/>
            <a:ext cx="3715218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ác bé lớp MGL A1 vui vẻ tham gia hoạt động ngoại khóa tại Nông trại Cánh Buồm Xa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26" y="3514505"/>
            <a:ext cx="3647757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18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eta.com-BÉ ĐI MẪU GIÁO (Bé Bào Ngư) _ Mầm Chồi Lá - CUCHI KIDS.,LT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488" y="284480"/>
            <a:ext cx="11573022" cy="631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3789" y="2437582"/>
            <a:ext cx="89996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8F77AD"/>
                </a:solidFill>
                <a:latin typeface="milk tea Med" pitchFamily="2" charset="-34"/>
                <a:cs typeface="milk tea Med" pitchFamily="2" charset="-34"/>
              </a:rPr>
              <a:t>Kết thúc bài học</a:t>
            </a:r>
            <a:endParaRPr lang="en-US" sz="8800" b="1" dirty="0">
              <a:solidFill>
                <a:srgbClr val="8F77AD"/>
              </a:solidFill>
              <a:effectLst/>
              <a:latin typeface="milk tea Med" pitchFamily="2" charset="-34"/>
              <a:cs typeface="milk tea Med" pitchFamily="2" charset="-34"/>
            </a:endParaRPr>
          </a:p>
        </p:txBody>
      </p:sp>
      <p:pic>
        <p:nvPicPr>
          <p:cNvPr id="5" name="y2mate.com - Em Yêu Cây Xanh  Em Rất Thích Trồng Nhiều Cây Xanh Official Full H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8610" y="5995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9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40</Words>
  <Application>Microsoft Office PowerPoint</Application>
  <PresentationFormat>Widescreen</PresentationFormat>
  <Paragraphs>8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milk tea Med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Phương Nguyễn</cp:lastModifiedBy>
  <cp:revision>8</cp:revision>
  <dcterms:created xsi:type="dcterms:W3CDTF">2024-09-16T08:25:19Z</dcterms:created>
  <dcterms:modified xsi:type="dcterms:W3CDTF">2025-10-01T05:07:02Z</dcterms:modified>
</cp:coreProperties>
</file>