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sldIdLst>
    <p:sldId id="259" r:id="rId2"/>
    <p:sldId id="256" r:id="rId3"/>
    <p:sldId id="257" r:id="rId4"/>
    <p:sldId id="302" r:id="rId5"/>
    <p:sldId id="260" r:id="rId6"/>
    <p:sldId id="261" r:id="rId7"/>
    <p:sldId id="304" r:id="rId8"/>
    <p:sldId id="305" r:id="rId9"/>
    <p:sldId id="306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6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088" autoAdjust="0"/>
    <p:restoredTop sz="94660"/>
  </p:normalViewPr>
  <p:slideViewPr>
    <p:cSldViewPr showGuides="1">
      <p:cViewPr varScale="1">
        <p:scale>
          <a:sx n="63" d="100"/>
          <a:sy n="63" d="100"/>
        </p:scale>
        <p:origin x="1476" y="60"/>
      </p:cViewPr>
      <p:guideLst>
        <p:guide orient="horz" pos="2160"/>
        <p:guide pos="286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70AA66-6B74-4C31-848D-3AC10E6A7162}" type="datetimeFigureOut">
              <a:rPr lang="en-US" smtClean="0"/>
              <a:t>4/20/2025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61735A-B64F-467F-8DC1-74FD6BF3415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11/4/2020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/>
              <a:t>Đề tài: SO SÁNH HAI ĐỐI TƯỢNG VỀ KÍCH THƯỚC TO HƠN- NHỎ HƠN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11442-0F5C-4895-8379-5CA34893BB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99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11/4/2020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/>
              <a:t>Đề tài: SO SÁNH HAI ĐỐI TƯỢNG VỀ KÍCH THƯỚC TO HƠN- NHỎ HƠN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11442-0F5C-4895-8379-5CA34893BB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99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11/4/2020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/>
              <a:t>Đề tài: SO SÁNH HAI ĐỐI TƯỢNG VỀ KÍCH THƯỚC TO HƠN- NHỎ HƠN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11442-0F5C-4895-8379-5CA34893BB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99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11/4/2020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/>
              <a:t>Đề tài: SO SÁNH HAI ĐỐI TƯỢNG VỀ KÍCH THƯỚC TO HƠN- NHỎ HƠN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11442-0F5C-4895-8379-5CA34893BB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99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11/4/2020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/>
              <a:t>Đề tài: SO SÁNH HAI ĐỐI TƯỢNG VỀ KÍCH THƯỚC TO HƠN- NHỎ HƠN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11442-0F5C-4895-8379-5CA34893BB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99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11/4/2020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/>
              <a:t>Đề tài: SO SÁNH HAI ĐỐI TƯỢNG VỀ KÍCH THƯỚC TO HƠN- NHỎ HƠN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11442-0F5C-4895-8379-5CA34893BB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99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11/4/2020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/>
              <a:t>Đề tài: SO SÁNH HAI ĐỐI TƯỢNG VỀ KÍCH THƯỚC TO HƠN- NHỎ HƠN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11442-0F5C-4895-8379-5CA34893BB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99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11/4/2020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/>
              <a:t>Đề tài: SO SÁNH HAI ĐỐI TƯỢNG VỀ KÍCH THƯỚC TO HƠN- NHỎ HƠN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11442-0F5C-4895-8379-5CA34893BB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99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11/4/2020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/>
              <a:t>Đề tài: SO SÁNH HAI ĐỐI TƯỢNG VỀ KÍCH THƯỚC TO HƠN- NHỎ HƠN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11442-0F5C-4895-8379-5CA34893BB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99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11/4/2020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/>
              <a:t>Đề tài: SO SÁNH HAI ĐỐI TƯỢNG VỀ KÍCH THƯỚC TO HƠN- NHỎ HƠN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11442-0F5C-4895-8379-5CA34893BB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99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11/4/2020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/>
              <a:t>Đề tài: SO SÁNH HAI ĐỐI TƯỢNG VỀ KÍCH THƯỚC TO HƠN- NHỎ HƠN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11442-0F5C-4895-8379-5CA34893BB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99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11/4/2020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vi-VN"/>
              <a:t>Đề tài: SO SÁNH HAI ĐỐI TƯỢNG VỀ KÍCH THƯỚC TO HƠN- NHỎ HƠN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B11442-0F5C-4895-8379-5CA34893BBC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699">
        <p:fade/>
      </p:transition>
    </mc:Choice>
    <mc:Fallback xmlns="">
      <p:transition spd="med">
        <p:fade/>
      </p:transition>
    </mc:Fallback>
  </mc:AlternateConten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63490" y="62346"/>
            <a:ext cx="3276600" cy="579438"/>
          </a:xfrm>
        </p:spPr>
        <p:txBody>
          <a:bodyPr>
            <a:normAutofit fontScale="90000"/>
          </a:bodyPr>
          <a:lstStyle/>
          <a:p>
            <a:pPr algn="l"/>
            <a:r>
              <a:rPr 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LỚP: LÁ 2</a:t>
            </a:r>
            <a:br>
              <a:rPr 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NĂM HỌC: 2024-2025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6245" y="3352800"/>
            <a:ext cx="8229612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</a:t>
            </a:r>
            <a:r>
              <a:rPr lang="en-US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 đề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           </a:t>
            </a:r>
            <a:r>
              <a:rPr lang="en-US" sz="24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 GIỚI ĐỘNG VẬT</a:t>
            </a:r>
          </a:p>
          <a:p>
            <a:pPr>
              <a:buFontTx/>
              <a:buChar char="-"/>
            </a:pPr>
            <a:r>
              <a:rPr lang="en-US" sz="2400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 </a:t>
            </a:r>
            <a:r>
              <a:rPr lang="en-US" sz="2400" i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400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nhánh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CHIM VÀ CÔN TRÙNG</a:t>
            </a:r>
          </a:p>
          <a:p>
            <a:pPr>
              <a:buFontTx/>
              <a:buChar char="-"/>
            </a:pPr>
            <a:r>
              <a:rPr lang="en-US" sz="2400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 tài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  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trùng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chim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  <a:p>
            <a:pPr marL="0" indent="0">
              <a:buNone/>
            </a:pPr>
            <a:r>
              <a:rPr 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</a:t>
            </a:r>
            <a:r>
              <a:rPr lang="en-US" sz="2400" i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 viên:</a:t>
            </a:r>
            <a:r>
              <a:rPr lang="en-US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Phạm</a:t>
            </a:r>
            <a:r>
              <a:rPr lang="en-US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Ph</a:t>
            </a:r>
            <a:r>
              <a:rPr lang="vi-VN" sz="24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4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ợng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08/1/2025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vi-VN" b="1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Đề tài: </a:t>
            </a:r>
            <a:r>
              <a:rPr lang="en-US" b="1" dirty="0" err="1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Tạo</a:t>
            </a:r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hình</a:t>
            </a:r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một</a:t>
            </a:r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số</a:t>
            </a:r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con </a:t>
            </a:r>
            <a:r>
              <a:rPr lang="en-US" b="1" dirty="0" err="1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côn</a:t>
            </a:r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trùng</a:t>
            </a:r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và</a:t>
            </a:r>
            <a:r>
              <a:rPr lang="en-US" b="1" dirty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chim</a:t>
            </a:r>
            <a:endParaRPr lang="en-US" b="1" dirty="0">
              <a:solidFill>
                <a:schemeClr val="tx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11442-0F5C-4895-8379-5CA34893BBC5}" type="slidenum">
              <a:rPr lang="en-US" b="1" smtClean="0">
                <a:solidFill>
                  <a:schemeClr val="tx1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1</a:t>
            </a:fld>
            <a:endParaRPr lang="en-US" b="1">
              <a:solidFill>
                <a:schemeClr val="tx1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20340" y="1676400"/>
            <a:ext cx="8703345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CHÀO MỪNG CÁC CÔ ĐẾN THĂM </a:t>
            </a:r>
          </a:p>
          <a:p>
            <a:pPr algn="ctr"/>
            <a:r>
              <a:rPr lang="en-US" sz="4000" b="1" cap="none" spc="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LÁ 1</a:t>
            </a:r>
          </a:p>
        </p:txBody>
      </p:sp>
      <p:pic>
        <p:nvPicPr>
          <p:cNvPr id="8" name="Picture 7" descr="Heart-and-Bear-Balloon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02327" y="5638802"/>
            <a:ext cx="1570469" cy="12191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33800" y="914399"/>
            <a:ext cx="5410200" cy="3480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99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2667000"/>
            <a:ext cx="7150100" cy="1030605"/>
          </a:xfrm>
        </p:spPr>
        <p:style>
          <a:lnRef idx="0">
            <a:srgbClr val="FFFFFF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sz="32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1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b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9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 chuyện và gây hứng thú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11442-0F5C-4895-8379-5CA34893BBC5}" type="slidenum">
              <a:rPr lang="en-US" sz="14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fld>
            <a:endParaRPr lang="en-US" sz="14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3962400" y="3505200"/>
            <a:ext cx="152400" cy="4571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99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0" y="762000"/>
            <a:ext cx="3656330" cy="5130165"/>
          </a:xfrm>
        </p:spPr>
        <p:txBody>
          <a:bodyPr>
            <a:normAutofit/>
          </a:bodyPr>
          <a:lstStyle/>
          <a:p>
            <a:r>
              <a:rPr 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Hoạt </a:t>
            </a:r>
            <a:r>
              <a:rPr 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b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tâm</a:t>
            </a:r>
            <a:endParaRPr 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11442-0F5C-4895-8379-5CA34893BBC5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99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7400" y="2078355"/>
            <a:ext cx="5026660" cy="127063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</a:p>
          <a:p>
            <a:pPr marL="0" indent="0" algn="ctr">
              <a:buNone/>
            </a:pP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nặn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bọ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11442-0F5C-4895-8379-5CA34893BBC5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99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 t="-19000" b="-1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800600"/>
            <a:ext cx="7772400" cy="1112838"/>
          </a:xfrm>
        </p:spPr>
        <p:txBody>
          <a:bodyPr>
            <a:noAutofit/>
          </a:bodyPr>
          <a:lstStyle/>
          <a:p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b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bướm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cát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11442-0F5C-4895-8379-5CA34893BBC5}" type="slidenum">
              <a:rPr lang="en-US" sz="14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fld>
            <a:endParaRPr lang="en-US" sz="1400" b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14" descr="kitty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95600" y="5656580"/>
            <a:ext cx="1169670" cy="1201420"/>
          </a:xfrm>
          <a:prstGeom prst="rect">
            <a:avLst/>
          </a:prstGeom>
          <a:noFill/>
        </p:spPr>
      </p:pic>
      <p:pic>
        <p:nvPicPr>
          <p:cNvPr id="3" name="Picture 14" descr="kitty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86200" y="5663565"/>
            <a:ext cx="1181100" cy="1213485"/>
          </a:xfrm>
          <a:prstGeom prst="rect">
            <a:avLst/>
          </a:prstGeom>
          <a:noFill/>
        </p:spPr>
      </p:pic>
      <p:pic>
        <p:nvPicPr>
          <p:cNvPr id="4" name="Picture 14" descr="kitty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00600" y="5598795"/>
            <a:ext cx="1170305" cy="1202055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99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381000"/>
            <a:ext cx="8382000" cy="5730081"/>
          </a:xfrm>
        </p:spPr>
        <p:txBody>
          <a:bodyPr/>
          <a:lstStyle/>
          <a:p>
            <a:pPr marL="0" indent="0">
              <a:buNone/>
            </a:pPr>
            <a:endParaRPr lang="en-US" b="1" i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</a:p>
          <a:p>
            <a:pPr marL="0" indent="0" algn="ctr">
              <a:buNone/>
            </a:pPr>
            <a:r>
              <a:rPr lang="en-US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ctr">
              <a:buNone/>
            </a:pP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  </a:t>
            </a:r>
          </a:p>
          <a:p>
            <a:pPr marL="0" indent="0" algn="ctr">
              <a:buNone/>
            </a:pP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chim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ctr">
              <a:buNone/>
            </a:pP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lá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endParaRPr 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B11442-0F5C-4895-8379-5CA34893BBC5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99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Tranh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4: </a:t>
            </a:r>
          </a:p>
          <a:p>
            <a:pPr marL="0" indent="0" algn="ctr">
              <a:buNone/>
            </a:pP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Tranh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en-US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0B11442-0F5C-4895-8379-5CA34893BBC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99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8001000" cy="5029200"/>
          </a:xfrm>
        </p:spPr>
        <p:txBody>
          <a:bodyPr>
            <a:normAutofit/>
          </a:bodyPr>
          <a:lstStyle/>
          <a:p>
            <a:br>
              <a:rPr lang="en-US" sz="7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7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</a:t>
            </a:r>
            <a:r>
              <a:rPr lang="en-US" sz="7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7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0B11442-0F5C-4895-8379-5CA34893BBC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99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 t="-19000" b="-1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8020" y="457200"/>
            <a:ext cx="7772400" cy="1334770"/>
          </a:xfrm>
        </p:spPr>
        <p:txBody>
          <a:bodyPr>
            <a:noAutofit/>
          </a:bodyPr>
          <a:lstStyle/>
          <a:p>
            <a:r>
              <a:rPr lang="en-US" sz="3600" b="1" i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3600" b="1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600" b="1" i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  <a:r>
              <a:rPr lang="en-US" sz="3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en-US" sz="3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Trưng</a:t>
            </a:r>
            <a:r>
              <a:rPr lang="en-US" sz="3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bày</a:t>
            </a:r>
            <a:r>
              <a:rPr lang="en-US" sz="3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3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3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3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0B11442-0F5C-4895-8379-5CA34893BBC5}" type="slidenum"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9</a:t>
            </a:fld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7" name="Picture 14" descr="kitty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71800" y="2407906"/>
            <a:ext cx="2895600" cy="2974082"/>
          </a:xfrm>
          <a:prstGeom prst="rect">
            <a:avLst/>
          </a:prstGeom>
          <a:noFill/>
        </p:spPr>
      </p:pic>
      <p:pic>
        <p:nvPicPr>
          <p:cNvPr id="8" name="Picture 7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6000" y="1828800"/>
            <a:ext cx="4536440" cy="5727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699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154</Words>
  <Application>Microsoft Office PowerPoint</Application>
  <PresentationFormat>On-screen Show (4:3)</PresentationFormat>
  <Paragraphs>33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Tahoma</vt:lpstr>
      <vt:lpstr>Times New Roman</vt:lpstr>
      <vt:lpstr>Office Theme</vt:lpstr>
      <vt:lpstr>LỚP: LÁ 2  NĂM HỌC: 2024-2025</vt:lpstr>
      <vt:lpstr>Hoạt động 1:  Trò chuyện và gây hứng thú</vt:lpstr>
      <vt:lpstr>Hoạt động 2:   Hoạt động trọng tâm</vt:lpstr>
      <vt:lpstr>PowerPoint Presentation</vt:lpstr>
      <vt:lpstr>Tranh 2:  Tranh con bướm làm từ cát màu</vt:lpstr>
      <vt:lpstr>PowerPoint Presentation</vt:lpstr>
      <vt:lpstr>PowerPoint Presentation</vt:lpstr>
      <vt:lpstr> Trẻ thực hiện</vt:lpstr>
      <vt:lpstr>Hoạt động 3:  Trưng bày và nhận xét sản phẩm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LỚP: MẦM 3  NĂM HỌC: 2020-2021</dc:title>
  <dc:creator>admin</dc:creator>
  <cp:lastModifiedBy>Administrator</cp:lastModifiedBy>
  <cp:revision>63</cp:revision>
  <dcterms:created xsi:type="dcterms:W3CDTF">2020-11-03T05:14:00Z</dcterms:created>
  <dcterms:modified xsi:type="dcterms:W3CDTF">2025-04-19T21:31:48Z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F1F6FCC15EC94B93A15C9406319244A7_13</vt:lpwstr>
  </property>
  <property fmtid="{D5CDD505-2E9C-101B-9397-08002B2CF9AE}" pid="3" name="KSOProductBuildVer">
    <vt:lpwstr>1033-12.2.0.13412</vt:lpwstr>
  </property>
</Properties>
</file>