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ysClr val="windowText" lastClr="000000"/>
                </a:solidFill>
              </a:rPr>
              <a:t>Trường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Mần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Non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Hoa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800" b="1" kern="0" dirty="0" err="1" smtClean="0">
                <a:solidFill>
                  <a:sysClr val="windowText" lastClr="000000"/>
                </a:solidFill>
              </a:rPr>
              <a:t>Sen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viên: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Lựu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60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311</Words>
  <Application>Microsoft Office PowerPoint</Application>
  <PresentationFormat>On-screen Show (4:3)</PresentationFormat>
  <Paragraphs>22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72</cp:revision>
  <dcterms:created xsi:type="dcterms:W3CDTF">2016-04-10T13:01:26Z</dcterms:created>
  <dcterms:modified xsi:type="dcterms:W3CDTF">2023-10-06T10:07:04Z</dcterms:modified>
</cp:coreProperties>
</file>